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RVeQJ9YSqSf0p1c3wfS1w==" hashData="PThAPR8mrjFygJJZKZEdMVa/ygl/KZqfNbqkKP5FPa5lNucQHzUGWdIGVDyGsPXnCDnt1FW1FinKnXfHcyCOJQ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65D9535B-61C0-4AD7-B0D2-9376BF2EFB0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456F5AA9-0828-492F-9F30-9069548E0D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Information Management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F4C7B-DAF0-406F-AAE4-EF3F331B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4721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Close Down the Call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847D7-5192-4B60-BAE3-50ED64311E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Distribute news release or announce on Website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Ensure all offers have been addressed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Ensure all donors and staff are thanked</a:t>
            </a:r>
            <a:endParaRPr lang="en-US"/>
          </a:p>
        </p:txBody>
      </p:sp>
      <p:pic>
        <p:nvPicPr>
          <p:cNvPr id="8" name="Content Placeholder 7" descr="1. Set Up the Call Center, 2. Take the Information, 3. Process the Offers, 4. Close Down the Call Center">
            <a:extLst>
              <a:ext uri="{FF2B5EF4-FFF2-40B4-BE49-F238E27FC236}">
                <a16:creationId xmlns:a16="http://schemas.microsoft.com/office/drawing/2014/main" id="{D582052B-E973-4108-982A-7F34A7F0023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66950"/>
            <a:ext cx="3810000" cy="23336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5C883-A02E-4233-B397-978BE122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52815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Automated Information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FDE92-518B-44C0-BCFC-A16567722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Improves coordination and management of donations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Sorts offers of goods, cash, or services; searches for useful offers; and creates reports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Provides a central information clearinghouse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Maintains a list of specific needs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Ensures all offers are handled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BAFC2-DEEA-4166-BA49-DB3B9F85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060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5728-4972-430E-BD0C-299AE1CB1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what technologies can be used to accept and track offers.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Establish procedures for matching offers to the needs identified.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Identify information management system(s) to help match offered resources to identified needs.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ED609-5696-4E71-8250-48A4D237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2394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Post-Course Assessment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A8963EB-0D13-4605-98B0-566E082B71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2505869"/>
            <a:ext cx="2657475" cy="17716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2565A-A452-4809-B9BA-C9DEAA90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554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7496F-430E-4F34-9C5A-D3BAE5BBE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what technologies can be used to accept and track offers.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Establish procedures for matching offers to the needs identified.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Identify information management system(s) to help match offered resources to identified needs.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25671-716B-48BB-B241-DAE3A480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4164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Discussion Questions</a:t>
            </a:r>
          </a:p>
        </p:txBody>
      </p:sp>
      <p:pic>
        <p:nvPicPr>
          <p:cNvPr id="5" name="Picture 4" descr="photos of donated items, people, and signs. photos of donated items, people, and signs. photos of donated items, people, and sig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3" y="3666837"/>
            <a:ext cx="5391150" cy="17907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04089"/>
              </p:ext>
            </p:extLst>
          </p:nvPr>
        </p:nvGraphicFramePr>
        <p:xfrm>
          <a:off x="457199" y="1016000"/>
          <a:ext cx="8229599" cy="1699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1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9491">
                <a:tc>
                  <a:txBody>
                    <a:bodyPr/>
                    <a:lstStyle/>
                    <a:p>
                      <a:pPr algn="l" eaLnBrk="0">
                        <a:buClrTx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</a:rPr>
                        <a:t>Discussion Question</a:t>
                      </a:r>
                    </a:p>
                  </a:txBody>
                  <a:tcPr anchor="b" anchorCtr="1"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Why is it best for local jurisdictions to match offers to needs instead of managing stuff and people?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How do local jurisdictions match offers to needs</a:t>
                      </a:r>
                      <a:r>
                        <a:rPr lang="en-US" sz="1800" i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?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Content Placeholder 7" descr="Discussion Question">
            <a:extLst>
              <a:ext uri="{FF2B5EF4-FFF2-40B4-BE49-F238E27FC236}">
                <a16:creationId xmlns:a16="http://schemas.microsoft.com/office/drawing/2014/main" id="{01DC38E6-D929-42DF-9BE5-5C7A89C4B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69" y="1172696"/>
            <a:ext cx="476316" cy="47631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EF692-126F-40BD-8B43-BE09AB2C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2769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Volunteer and Donations Process</a:t>
            </a:r>
          </a:p>
        </p:txBody>
      </p:sp>
      <p:pic>
        <p:nvPicPr>
          <p:cNvPr id="6" name="Content Placeholder 5" descr="Refer to this slide's content in the IG/SM for the alt text of this image.">
            <a:extLst>
              <a:ext uri="{FF2B5EF4-FFF2-40B4-BE49-F238E27FC236}">
                <a16:creationId xmlns:a16="http://schemas.microsoft.com/office/drawing/2014/main" id="{8358E703-9064-4B1F-A4F0-28D04CA13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896269"/>
            <a:ext cx="6191250" cy="29908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F748-47B8-4E98-A174-80570B40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592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Information Management Operations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0C738A-E97A-4D8E-8976-8C9546C664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Four Steps:</a:t>
            </a:r>
            <a:endParaRPr lang="en-US"/>
          </a:p>
        </p:txBody>
      </p:sp>
      <p:pic>
        <p:nvPicPr>
          <p:cNvPr id="10" name="Content Placeholder 9" descr="1. Set Up the Call Center, 2. Take the Information, 3. Process the Offers, 4. Close Down the Call Center">
            <a:extLst>
              <a:ext uri="{FF2B5EF4-FFF2-40B4-BE49-F238E27FC236}">
                <a16:creationId xmlns:a16="http://schemas.microsoft.com/office/drawing/2014/main" id="{10AF89AB-8E81-43F7-B420-588716B6043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2552700"/>
            <a:ext cx="5391150" cy="265747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D351B5-2612-4B79-A649-114035F1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213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The Need for a Call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3147-4738-4386-8866-FBB57FD9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Determined by: Media attention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An overwhelming number of phone calls to the EOC and agencies offering donations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B5BD6-33E8-4EB9-9C8D-5C9C5C7F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185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Set Up the Call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A608-EBCC-425A-AB17-CF2FF0A621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ct val="100000"/>
              </a:spcBef>
              <a:buSzPct val="99000"/>
              <a:tabLst/>
            </a:pPr>
            <a:r>
              <a:rPr lang="en-US" i="1" kern="1200">
                <a:sym typeface="Arial"/>
              </a:rPr>
              <a:t>Considerations:</a:t>
            </a:r>
            <a:r>
              <a:rPr lang="en-US" kern="1200">
                <a:sym typeface="Arial"/>
              </a:rPr>
              <a:t> 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Space/location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Hours of operation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Equipment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Personnel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Key messages</a:t>
            </a: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i="1" kern="1200">
                <a:sym typeface="Arial"/>
              </a:rPr>
              <a:t>Training</a:t>
            </a:r>
            <a:endParaRPr lang="en-US"/>
          </a:p>
        </p:txBody>
      </p:sp>
      <p:pic>
        <p:nvPicPr>
          <p:cNvPr id="8" name="Content Placeholder 7" descr="1. Set Up the Call Center">
            <a:extLst>
              <a:ext uri="{FF2B5EF4-FFF2-40B4-BE49-F238E27FC236}">
                <a16:creationId xmlns:a16="http://schemas.microsoft.com/office/drawing/2014/main" id="{1278F8D1-4514-41B5-A9AA-1B601FE7E52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14575"/>
            <a:ext cx="3810000" cy="223837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F8D1F-6B85-473B-AEA8-7BE5AD266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159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Take the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274A9-64D1-4641-801E-CB9E9D8B1D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n-US" kern="1200">
                <a:sym typeface="Arial"/>
              </a:rPr>
              <a:t>Update scripts as needed: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Input caller information and offer, if appropriate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Refer calls as necessary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Direct operator questions to supervisor</a:t>
            </a:r>
            <a:endParaRPr lang="en-US"/>
          </a:p>
        </p:txBody>
      </p:sp>
      <p:pic>
        <p:nvPicPr>
          <p:cNvPr id="8" name="Content Placeholder 7" descr="1. Set Up the Call Center, 2. Take the Information">
            <a:extLst>
              <a:ext uri="{FF2B5EF4-FFF2-40B4-BE49-F238E27FC236}">
                <a16:creationId xmlns:a16="http://schemas.microsoft.com/office/drawing/2014/main" id="{0979AA59-E5E9-4DA4-AA1F-59773C6FCF8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09812"/>
            <a:ext cx="3810000" cy="224790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EB621-CE72-4A97-9BE9-01F6F590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4488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Process the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A826-E8EA-4F2B-8C00-DF6CF98E3C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Prioritize offers based on need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Allocate top-priority offers for immediate processing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Decline unneeded offers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Process all offers within 24 hours (preferably sooner!)</a:t>
            </a:r>
            <a:endParaRPr lang="en-US"/>
          </a:p>
        </p:txBody>
      </p:sp>
      <p:pic>
        <p:nvPicPr>
          <p:cNvPr id="8" name="Content Placeholder 7" descr="1. Set Up the Call Center, 2. Take the Information, 3. Process the Offers">
            <a:extLst>
              <a:ext uri="{FF2B5EF4-FFF2-40B4-BE49-F238E27FC236}">
                <a16:creationId xmlns:a16="http://schemas.microsoft.com/office/drawing/2014/main" id="{579C5ACC-B83C-440B-9784-34189FE6983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05050"/>
            <a:ext cx="3810000" cy="22574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8EA2E-DC60-4DA9-8853-AA100279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456F5AA9-0828-492F-9F30-9069548E0D13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282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4" ma:contentTypeDescription="Create a new document." ma:contentTypeScope="" ma:versionID="dc27c4e8c2e575bd6211cb9eb0cc6ae5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664091f5889b4f83ec2ed7477631efd8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DD2EED23-2350-4304-94B0-16FAE06D30AA}"/>
</file>

<file path=customXml/itemProps2.xml><?xml version="1.0" encoding="utf-8"?>
<ds:datastoreItem xmlns:ds="http://schemas.openxmlformats.org/officeDocument/2006/customXml" ds:itemID="{652F12DD-A1FF-43DF-963C-902098BC5DE2}"/>
</file>

<file path=customXml/itemProps3.xml><?xml version="1.0" encoding="utf-8"?>
<ds:datastoreItem xmlns:ds="http://schemas.openxmlformats.org/officeDocument/2006/customXml" ds:itemID="{E7309C18-55F6-4E83-9C11-1D9BEE6FF574}"/>
</file>

<file path=customXml/itemProps4.xml><?xml version="1.0" encoding="utf-8"?>
<ds:datastoreItem xmlns:ds="http://schemas.openxmlformats.org/officeDocument/2006/customXml" ds:itemID="{E874480C-001C-4B63-9868-A82694A92773}"/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299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EMI_PPT</vt:lpstr>
      <vt:lpstr>Information Management</vt:lpstr>
      <vt:lpstr>Objectives</vt:lpstr>
      <vt:lpstr>Discussion Questions</vt:lpstr>
      <vt:lpstr>Volunteer and Donations Process</vt:lpstr>
      <vt:lpstr>Information Management Operations</vt:lpstr>
      <vt:lpstr>The Need for a Call Center</vt:lpstr>
      <vt:lpstr>Set Up the Call Center</vt:lpstr>
      <vt:lpstr>Take the Information</vt:lpstr>
      <vt:lpstr>Process the Offers</vt:lpstr>
      <vt:lpstr>Close Down the Call Center</vt:lpstr>
      <vt:lpstr>Automated Information Management</vt:lpstr>
      <vt:lpstr>Summary</vt:lpstr>
      <vt:lpstr>Post-Course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2021-05-24T20:48:39Z</dcterms:created>
  <dcterms:modified xsi:type="dcterms:W3CDTF">2021-06-23T17:33:33Z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