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6" r:id="rId2"/>
    <p:sldMasterId id="2147483699" r:id="rId3"/>
    <p:sldMasterId id="2147483705" r:id="rId4"/>
    <p:sldMasterId id="2147483723" r:id="rId5"/>
    <p:sldMasterId id="2147483735" r:id="rId6"/>
    <p:sldMasterId id="2147483740" r:id="rId7"/>
  </p:sldMasterIdLst>
  <p:notesMasterIdLst>
    <p:notesMasterId r:id="rId52"/>
  </p:notesMasterIdLst>
  <p:sldIdLst>
    <p:sldId id="258" r:id="rId8"/>
    <p:sldId id="288" r:id="rId9"/>
    <p:sldId id="259" r:id="rId10"/>
    <p:sldId id="289" r:id="rId11"/>
    <p:sldId id="317" r:id="rId12"/>
    <p:sldId id="318" r:id="rId13"/>
    <p:sldId id="319" r:id="rId14"/>
    <p:sldId id="320" r:id="rId15"/>
    <p:sldId id="321" r:id="rId16"/>
    <p:sldId id="322" r:id="rId17"/>
    <p:sldId id="323" r:id="rId18"/>
    <p:sldId id="324" r:id="rId19"/>
    <p:sldId id="325" r:id="rId20"/>
    <p:sldId id="326" r:id="rId21"/>
    <p:sldId id="261" r:id="rId22"/>
    <p:sldId id="262" r:id="rId23"/>
    <p:sldId id="263" r:id="rId24"/>
    <p:sldId id="314" r:id="rId25"/>
    <p:sldId id="307" r:id="rId26"/>
    <p:sldId id="308" r:id="rId27"/>
    <p:sldId id="309" r:id="rId28"/>
    <p:sldId id="310" r:id="rId29"/>
    <p:sldId id="311" r:id="rId30"/>
    <p:sldId id="312" r:id="rId31"/>
    <p:sldId id="313" r:id="rId32"/>
    <p:sldId id="300" r:id="rId33"/>
    <p:sldId id="301" r:id="rId34"/>
    <p:sldId id="302" r:id="rId35"/>
    <p:sldId id="303" r:id="rId36"/>
    <p:sldId id="304" r:id="rId37"/>
    <p:sldId id="305" r:id="rId38"/>
    <p:sldId id="306" r:id="rId39"/>
    <p:sldId id="265" r:id="rId40"/>
    <p:sldId id="266" r:id="rId41"/>
    <p:sldId id="267" r:id="rId42"/>
    <p:sldId id="327" r:id="rId43"/>
    <p:sldId id="328" r:id="rId44"/>
    <p:sldId id="329" r:id="rId45"/>
    <p:sldId id="330" r:id="rId46"/>
    <p:sldId id="331" r:id="rId47"/>
    <p:sldId id="315" r:id="rId48"/>
    <p:sldId id="275" r:id="rId49"/>
    <p:sldId id="316" r:id="rId50"/>
    <p:sldId id="278"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116" d="100"/>
          <a:sy n="116" d="100"/>
        </p:scale>
        <p:origin x="21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Sheet1!$B$1</c:f>
              <c:strCache>
                <c:ptCount val="1"/>
                <c:pt idx="0">
                  <c:v>Disasters</c:v>
                </c:pt>
              </c:strCache>
            </c:strRef>
          </c:tx>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9525" cap="flat" cmpd="sng" algn="ctr">
              <a:solidFill>
                <a:schemeClr val="accent5">
                  <a:shade val="95000"/>
                </a:schemeClr>
              </a:solidFill>
              <a:round/>
            </a:ln>
            <a:effectLst/>
          </c:spPr>
          <c:invertIfNegative val="0"/>
          <c:cat>
            <c:strRef>
              <c:f>Sheet1!$A$2:$A$8</c:f>
              <c:strCache>
                <c:ptCount val="7"/>
                <c:pt idx="0">
                  <c:v>1950-1959 (2)</c:v>
                </c:pt>
                <c:pt idx="1">
                  <c:v>1960-1969 (6)</c:v>
                </c:pt>
                <c:pt idx="2">
                  <c:v>1970-1979 (4)</c:v>
                </c:pt>
                <c:pt idx="3">
                  <c:v>1980-1989 (3)</c:v>
                </c:pt>
                <c:pt idx="4">
                  <c:v>1990-1999 (3)</c:v>
                </c:pt>
                <c:pt idx="5">
                  <c:v>2000-2009 (8)</c:v>
                </c:pt>
                <c:pt idx="6">
                  <c:v>2010-2019 (20)</c:v>
                </c:pt>
              </c:strCache>
            </c:strRef>
          </c:cat>
          <c:val>
            <c:numRef>
              <c:f>Sheet1!$B$2:$B$8</c:f>
              <c:numCache>
                <c:formatCode>General</c:formatCode>
                <c:ptCount val="7"/>
                <c:pt idx="0">
                  <c:v>2</c:v>
                </c:pt>
                <c:pt idx="1">
                  <c:v>6</c:v>
                </c:pt>
                <c:pt idx="2">
                  <c:v>4</c:v>
                </c:pt>
                <c:pt idx="3">
                  <c:v>3</c:v>
                </c:pt>
                <c:pt idx="4">
                  <c:v>3</c:v>
                </c:pt>
                <c:pt idx="5">
                  <c:v>8</c:v>
                </c:pt>
                <c:pt idx="6">
                  <c:v>20</c:v>
                </c:pt>
              </c:numCache>
            </c:numRef>
          </c:val>
          <c:extLst xmlns:c16r2="http://schemas.microsoft.com/office/drawing/2015/06/chart">
            <c:ext xmlns:c16="http://schemas.microsoft.com/office/drawing/2014/chart" uri="{C3380CC4-5D6E-409C-BE32-E72D297353CC}">
              <c16:uniqueId val="{00000000-FFDB-41D8-95D6-B91AD726AEAD}"/>
            </c:ext>
          </c:extLst>
        </c:ser>
        <c:dLbls>
          <c:showLegendKey val="0"/>
          <c:showVal val="0"/>
          <c:showCatName val="0"/>
          <c:showSerName val="0"/>
          <c:showPercent val="0"/>
          <c:showBubbleSize val="0"/>
        </c:dLbls>
        <c:gapWidth val="100"/>
        <c:overlap val="-24"/>
        <c:axId val="555271408"/>
        <c:axId val="555273584"/>
      </c:barChart>
      <c:catAx>
        <c:axId val="555271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555273584"/>
        <c:crosses val="autoZero"/>
        <c:auto val="1"/>
        <c:lblAlgn val="ctr"/>
        <c:lblOffset val="100"/>
        <c:noMultiLvlLbl val="0"/>
      </c:catAx>
      <c:valAx>
        <c:axId val="555273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5552714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Sheet1!$B$1</c:f>
              <c:strCache>
                <c:ptCount val="1"/>
                <c:pt idx="0">
                  <c:v>Disasters</c:v>
                </c:pt>
              </c:strCache>
            </c:strRef>
          </c:tx>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9525" cap="flat" cmpd="sng" algn="ctr">
              <a:solidFill>
                <a:schemeClr val="accent5">
                  <a:shade val="95000"/>
                </a:schemeClr>
              </a:solidFill>
              <a:round/>
            </a:ln>
            <a:effectLst/>
          </c:spPr>
          <c:invertIfNegative val="0"/>
          <c:cat>
            <c:strRef>
              <c:f>Sheet1!$A$2:$A$13</c:f>
              <c:strCache>
                <c:ptCount val="12"/>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strCache>
            </c:strRef>
          </c:cat>
          <c:val>
            <c:numRef>
              <c:f>Sheet1!$B$2:$B$13</c:f>
              <c:numCache>
                <c:formatCode>General</c:formatCode>
                <c:ptCount val="12"/>
                <c:pt idx="0">
                  <c:v>2</c:v>
                </c:pt>
                <c:pt idx="1">
                  <c:v>6</c:v>
                </c:pt>
                <c:pt idx="2">
                  <c:v>1</c:v>
                </c:pt>
                <c:pt idx="3">
                  <c:v>2</c:v>
                </c:pt>
                <c:pt idx="4">
                  <c:v>5</c:v>
                </c:pt>
                <c:pt idx="5">
                  <c:v>4</c:v>
                </c:pt>
                <c:pt idx="6">
                  <c:v>6</c:v>
                </c:pt>
                <c:pt idx="7">
                  <c:v>13</c:v>
                </c:pt>
                <c:pt idx="8">
                  <c:v>3</c:v>
                </c:pt>
                <c:pt idx="9">
                  <c:v>1</c:v>
                </c:pt>
                <c:pt idx="10">
                  <c:v>1</c:v>
                </c:pt>
                <c:pt idx="11">
                  <c:v>2</c:v>
                </c:pt>
              </c:numCache>
            </c:numRef>
          </c:val>
          <c:extLst xmlns:c16r2="http://schemas.microsoft.com/office/drawing/2015/06/chart">
            <c:ext xmlns:c16="http://schemas.microsoft.com/office/drawing/2014/chart" uri="{C3380CC4-5D6E-409C-BE32-E72D297353CC}">
              <c16:uniqueId val="{00000000-33CD-453E-ACB7-D9B1C2C7DFC3}"/>
            </c:ext>
          </c:extLst>
        </c:ser>
        <c:dLbls>
          <c:showLegendKey val="0"/>
          <c:showVal val="0"/>
          <c:showCatName val="0"/>
          <c:showSerName val="0"/>
          <c:showPercent val="0"/>
          <c:showBubbleSize val="0"/>
        </c:dLbls>
        <c:gapWidth val="100"/>
        <c:overlap val="-24"/>
        <c:axId val="555267600"/>
        <c:axId val="555272496"/>
      </c:barChart>
      <c:catAx>
        <c:axId val="555267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555272496"/>
        <c:crosses val="autoZero"/>
        <c:auto val="1"/>
        <c:lblAlgn val="ctr"/>
        <c:lblOffset val="100"/>
        <c:noMultiLvlLbl val="0"/>
      </c:catAx>
      <c:valAx>
        <c:axId val="5552724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555267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5222CF-9612-47F1-A8B9-DB8FA6E20271}" type="doc">
      <dgm:prSet loTypeId="urn:microsoft.com/office/officeart/2005/8/layout/hProcess9" loCatId="process" qsTypeId="urn:microsoft.com/office/officeart/2005/8/quickstyle/simple1" qsCatId="simple" csTypeId="urn:microsoft.com/office/officeart/2005/8/colors/accent1_2" csCatId="accent1" phldr="1"/>
      <dgm:spPr/>
    </dgm:pt>
    <dgm:pt modelId="{C7427BB0-550A-4E19-87F4-11BFAA525C73}">
      <dgm:prSet phldrT="[Text]"/>
      <dgm:spPr/>
      <dgm:t>
        <a:bodyPr/>
        <a:lstStyle/>
        <a:p>
          <a:r>
            <a:rPr lang="en-US" dirty="0" smtClean="0"/>
            <a:t>Local </a:t>
          </a:r>
          <a:endParaRPr lang="en-US" dirty="0"/>
        </a:p>
      </dgm:t>
    </dgm:pt>
    <dgm:pt modelId="{517234FA-7485-490D-8ECE-82D9FA9CD329}" type="parTrans" cxnId="{D38F50DB-B521-46B4-B8EB-5DA2EDE5BB53}">
      <dgm:prSet/>
      <dgm:spPr/>
      <dgm:t>
        <a:bodyPr/>
        <a:lstStyle/>
        <a:p>
          <a:endParaRPr lang="en-US"/>
        </a:p>
      </dgm:t>
    </dgm:pt>
    <dgm:pt modelId="{90595176-05C8-439F-A4C0-95790B6A395A}" type="sibTrans" cxnId="{D38F50DB-B521-46B4-B8EB-5DA2EDE5BB53}">
      <dgm:prSet/>
      <dgm:spPr/>
      <dgm:t>
        <a:bodyPr/>
        <a:lstStyle/>
        <a:p>
          <a:endParaRPr lang="en-US"/>
        </a:p>
      </dgm:t>
    </dgm:pt>
    <dgm:pt modelId="{0C9132F4-3099-44CD-904F-BE396E5E12CA}">
      <dgm:prSet phldrT="[Text]"/>
      <dgm:spPr>
        <a:ln>
          <a:solidFill>
            <a:srgbClr val="7030A0"/>
          </a:solidFill>
        </a:ln>
      </dgm:spPr>
      <dgm:t>
        <a:bodyPr/>
        <a:lstStyle/>
        <a:p>
          <a:r>
            <a:rPr lang="en-US" dirty="0" smtClean="0"/>
            <a:t>State</a:t>
          </a:r>
          <a:endParaRPr lang="en-US" dirty="0"/>
        </a:p>
      </dgm:t>
    </dgm:pt>
    <dgm:pt modelId="{B42D5E43-2221-43BD-8E9A-A7A41DA03EAA}" type="parTrans" cxnId="{8FA1C585-46C3-46F1-ACCC-35473FC8455D}">
      <dgm:prSet/>
      <dgm:spPr/>
      <dgm:t>
        <a:bodyPr/>
        <a:lstStyle/>
        <a:p>
          <a:endParaRPr lang="en-US"/>
        </a:p>
      </dgm:t>
    </dgm:pt>
    <dgm:pt modelId="{6D58A656-1EEC-4FE6-B24D-B285D21C2620}" type="sibTrans" cxnId="{8FA1C585-46C3-46F1-ACCC-35473FC8455D}">
      <dgm:prSet/>
      <dgm:spPr/>
      <dgm:t>
        <a:bodyPr/>
        <a:lstStyle/>
        <a:p>
          <a:endParaRPr lang="en-US"/>
        </a:p>
      </dgm:t>
    </dgm:pt>
    <dgm:pt modelId="{71635A43-A275-42C3-938E-535C69B2333E}">
      <dgm:prSet phldrT="[Text]"/>
      <dgm:spPr/>
      <dgm:t>
        <a:bodyPr/>
        <a:lstStyle/>
        <a:p>
          <a:r>
            <a:rPr lang="en-US" dirty="0" smtClean="0"/>
            <a:t>Federal</a:t>
          </a:r>
          <a:endParaRPr lang="en-US" dirty="0"/>
        </a:p>
      </dgm:t>
    </dgm:pt>
    <dgm:pt modelId="{0F045744-4958-4F9D-9C2A-67741555C134}" type="parTrans" cxnId="{2EF5CF77-E346-49DB-8D06-E39F82DEA622}">
      <dgm:prSet/>
      <dgm:spPr/>
      <dgm:t>
        <a:bodyPr/>
        <a:lstStyle/>
        <a:p>
          <a:endParaRPr lang="en-US"/>
        </a:p>
      </dgm:t>
    </dgm:pt>
    <dgm:pt modelId="{7D81C744-0EFA-4D87-B1F5-1B21DC6E6B38}" type="sibTrans" cxnId="{2EF5CF77-E346-49DB-8D06-E39F82DEA622}">
      <dgm:prSet/>
      <dgm:spPr/>
      <dgm:t>
        <a:bodyPr/>
        <a:lstStyle/>
        <a:p>
          <a:endParaRPr lang="en-US"/>
        </a:p>
      </dgm:t>
    </dgm:pt>
    <dgm:pt modelId="{634FA385-5063-4E0D-BFE1-4810878A1413}" type="pres">
      <dgm:prSet presAssocID="{CB5222CF-9612-47F1-A8B9-DB8FA6E20271}" presName="CompostProcess" presStyleCnt="0">
        <dgm:presLayoutVars>
          <dgm:dir/>
          <dgm:resizeHandles val="exact"/>
        </dgm:presLayoutVars>
      </dgm:prSet>
      <dgm:spPr/>
    </dgm:pt>
    <dgm:pt modelId="{5219C32D-4AD9-4D7F-B03E-3A2D2CD8D427}" type="pres">
      <dgm:prSet presAssocID="{CB5222CF-9612-47F1-A8B9-DB8FA6E20271}" presName="arrow" presStyleLbl="bgShp" presStyleIdx="0" presStyleCnt="1"/>
      <dgm:spPr/>
    </dgm:pt>
    <dgm:pt modelId="{B41E61E2-3431-4029-9234-5651DDFF1921}" type="pres">
      <dgm:prSet presAssocID="{CB5222CF-9612-47F1-A8B9-DB8FA6E20271}" presName="linearProcess" presStyleCnt="0"/>
      <dgm:spPr/>
    </dgm:pt>
    <dgm:pt modelId="{74FE3016-86A6-4994-B44D-2AAA15FE3E8F}" type="pres">
      <dgm:prSet presAssocID="{C7427BB0-550A-4E19-87F4-11BFAA525C73}" presName="textNode" presStyleLbl="node1" presStyleIdx="0" presStyleCnt="3">
        <dgm:presLayoutVars>
          <dgm:bulletEnabled val="1"/>
        </dgm:presLayoutVars>
      </dgm:prSet>
      <dgm:spPr/>
      <dgm:t>
        <a:bodyPr/>
        <a:lstStyle/>
        <a:p>
          <a:endParaRPr lang="en-US"/>
        </a:p>
      </dgm:t>
    </dgm:pt>
    <dgm:pt modelId="{4C733D5A-A4D9-4CD7-9533-D9397808D18D}" type="pres">
      <dgm:prSet presAssocID="{90595176-05C8-439F-A4C0-95790B6A395A}" presName="sibTrans" presStyleCnt="0"/>
      <dgm:spPr/>
    </dgm:pt>
    <dgm:pt modelId="{C11E2434-3C01-4AF4-B3BD-307FBA7F1D28}" type="pres">
      <dgm:prSet presAssocID="{0C9132F4-3099-44CD-904F-BE396E5E12CA}" presName="textNode" presStyleLbl="node1" presStyleIdx="1" presStyleCnt="3">
        <dgm:presLayoutVars>
          <dgm:bulletEnabled val="1"/>
        </dgm:presLayoutVars>
      </dgm:prSet>
      <dgm:spPr/>
      <dgm:t>
        <a:bodyPr/>
        <a:lstStyle/>
        <a:p>
          <a:endParaRPr lang="en-US"/>
        </a:p>
      </dgm:t>
    </dgm:pt>
    <dgm:pt modelId="{73791D27-417C-42CA-8176-DB6F0A76D399}" type="pres">
      <dgm:prSet presAssocID="{6D58A656-1EEC-4FE6-B24D-B285D21C2620}" presName="sibTrans" presStyleCnt="0"/>
      <dgm:spPr/>
    </dgm:pt>
    <dgm:pt modelId="{3159DB59-371C-406B-9B06-5BEDA77CA174}" type="pres">
      <dgm:prSet presAssocID="{71635A43-A275-42C3-938E-535C69B2333E}" presName="textNode" presStyleLbl="node1" presStyleIdx="2" presStyleCnt="3">
        <dgm:presLayoutVars>
          <dgm:bulletEnabled val="1"/>
        </dgm:presLayoutVars>
      </dgm:prSet>
      <dgm:spPr/>
      <dgm:t>
        <a:bodyPr/>
        <a:lstStyle/>
        <a:p>
          <a:endParaRPr lang="en-US"/>
        </a:p>
      </dgm:t>
    </dgm:pt>
  </dgm:ptLst>
  <dgm:cxnLst>
    <dgm:cxn modelId="{8FA1C585-46C3-46F1-ACCC-35473FC8455D}" srcId="{CB5222CF-9612-47F1-A8B9-DB8FA6E20271}" destId="{0C9132F4-3099-44CD-904F-BE396E5E12CA}" srcOrd="1" destOrd="0" parTransId="{B42D5E43-2221-43BD-8E9A-A7A41DA03EAA}" sibTransId="{6D58A656-1EEC-4FE6-B24D-B285D21C2620}"/>
    <dgm:cxn modelId="{7EFA12C7-52F5-4886-9980-C0122EE66793}" type="presOf" srcId="{0C9132F4-3099-44CD-904F-BE396E5E12CA}" destId="{C11E2434-3C01-4AF4-B3BD-307FBA7F1D28}" srcOrd="0" destOrd="0" presId="urn:microsoft.com/office/officeart/2005/8/layout/hProcess9"/>
    <dgm:cxn modelId="{BCC39DA2-B5B8-4818-BA15-1DD007FD8640}" type="presOf" srcId="{71635A43-A275-42C3-938E-535C69B2333E}" destId="{3159DB59-371C-406B-9B06-5BEDA77CA174}" srcOrd="0" destOrd="0" presId="urn:microsoft.com/office/officeart/2005/8/layout/hProcess9"/>
    <dgm:cxn modelId="{2EF5CF77-E346-49DB-8D06-E39F82DEA622}" srcId="{CB5222CF-9612-47F1-A8B9-DB8FA6E20271}" destId="{71635A43-A275-42C3-938E-535C69B2333E}" srcOrd="2" destOrd="0" parTransId="{0F045744-4958-4F9D-9C2A-67741555C134}" sibTransId="{7D81C744-0EFA-4D87-B1F5-1B21DC6E6B38}"/>
    <dgm:cxn modelId="{D38F50DB-B521-46B4-B8EB-5DA2EDE5BB53}" srcId="{CB5222CF-9612-47F1-A8B9-DB8FA6E20271}" destId="{C7427BB0-550A-4E19-87F4-11BFAA525C73}" srcOrd="0" destOrd="0" parTransId="{517234FA-7485-490D-8ECE-82D9FA9CD329}" sibTransId="{90595176-05C8-439F-A4C0-95790B6A395A}"/>
    <dgm:cxn modelId="{2B42757E-0A88-4832-9AB2-128498FAEBE2}" type="presOf" srcId="{C7427BB0-550A-4E19-87F4-11BFAA525C73}" destId="{74FE3016-86A6-4994-B44D-2AAA15FE3E8F}" srcOrd="0" destOrd="0" presId="urn:microsoft.com/office/officeart/2005/8/layout/hProcess9"/>
    <dgm:cxn modelId="{3035C094-B940-4F51-8C33-5A9C982F1C86}" type="presOf" srcId="{CB5222CF-9612-47F1-A8B9-DB8FA6E20271}" destId="{634FA385-5063-4E0D-BFE1-4810878A1413}" srcOrd="0" destOrd="0" presId="urn:microsoft.com/office/officeart/2005/8/layout/hProcess9"/>
    <dgm:cxn modelId="{266B0C7F-CD9B-40E2-9B66-E01D915CBB21}" type="presParOf" srcId="{634FA385-5063-4E0D-BFE1-4810878A1413}" destId="{5219C32D-4AD9-4D7F-B03E-3A2D2CD8D427}" srcOrd="0" destOrd="0" presId="urn:microsoft.com/office/officeart/2005/8/layout/hProcess9"/>
    <dgm:cxn modelId="{A3AEF659-0818-425D-8B94-379185E1CC73}" type="presParOf" srcId="{634FA385-5063-4E0D-BFE1-4810878A1413}" destId="{B41E61E2-3431-4029-9234-5651DDFF1921}" srcOrd="1" destOrd="0" presId="urn:microsoft.com/office/officeart/2005/8/layout/hProcess9"/>
    <dgm:cxn modelId="{3305FAAE-C478-4CD1-A681-BFCB248943CA}" type="presParOf" srcId="{B41E61E2-3431-4029-9234-5651DDFF1921}" destId="{74FE3016-86A6-4994-B44D-2AAA15FE3E8F}" srcOrd="0" destOrd="0" presId="urn:microsoft.com/office/officeart/2005/8/layout/hProcess9"/>
    <dgm:cxn modelId="{9F0BA0BF-A3A7-43CB-9AF6-5B1A2779B913}" type="presParOf" srcId="{B41E61E2-3431-4029-9234-5651DDFF1921}" destId="{4C733D5A-A4D9-4CD7-9533-D9397808D18D}" srcOrd="1" destOrd="0" presId="urn:microsoft.com/office/officeart/2005/8/layout/hProcess9"/>
    <dgm:cxn modelId="{22F6383E-5251-49FE-AB3C-67A02CC50608}" type="presParOf" srcId="{B41E61E2-3431-4029-9234-5651DDFF1921}" destId="{C11E2434-3C01-4AF4-B3BD-307FBA7F1D28}" srcOrd="2" destOrd="0" presId="urn:microsoft.com/office/officeart/2005/8/layout/hProcess9"/>
    <dgm:cxn modelId="{0B29D01C-338C-403F-8DE0-B6752645D56E}" type="presParOf" srcId="{B41E61E2-3431-4029-9234-5651DDFF1921}" destId="{73791D27-417C-42CA-8176-DB6F0A76D399}" srcOrd="3" destOrd="0" presId="urn:microsoft.com/office/officeart/2005/8/layout/hProcess9"/>
    <dgm:cxn modelId="{104C99D5-1B20-4F91-BB30-581DF7512D62}" type="presParOf" srcId="{B41E61E2-3431-4029-9234-5651DDFF1921}" destId="{3159DB59-371C-406B-9B06-5BEDA77CA174}"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40A995-7707-401E-AFFD-E63E8417C750}" type="doc">
      <dgm:prSet loTypeId="urn:microsoft.com/office/officeart/2005/8/layout/hList1" loCatId="list" qsTypeId="urn:microsoft.com/office/officeart/2005/8/quickstyle/3d2" qsCatId="3D" csTypeId="urn:microsoft.com/office/officeart/2005/8/colors/accent2_2" csCatId="accent2" phldr="1"/>
      <dgm:spPr/>
      <dgm:t>
        <a:bodyPr/>
        <a:lstStyle/>
        <a:p>
          <a:endParaRPr lang="en-US"/>
        </a:p>
      </dgm:t>
    </dgm:pt>
    <dgm:pt modelId="{FFBB5EED-BF6D-4091-8D6B-C8077DFF7485}">
      <dgm:prSet phldrT="[Text]" custT="1"/>
      <dgm:spPr>
        <a:solidFill>
          <a:schemeClr val="accent2">
            <a:lumMod val="75000"/>
          </a:schemeClr>
        </a:solidFill>
      </dgm:spPr>
      <dgm:t>
        <a:bodyPr/>
        <a:lstStyle/>
        <a:p>
          <a:r>
            <a:rPr lang="en-US" sz="1600" dirty="0"/>
            <a:t>Not Defined</a:t>
          </a:r>
        </a:p>
      </dgm:t>
    </dgm:pt>
    <dgm:pt modelId="{0BF005D1-9F7B-416D-8D4B-DB4E5F1BE87E}" type="parTrans" cxnId="{4006B9CB-C8BF-4D49-B278-765F436146EC}">
      <dgm:prSet/>
      <dgm:spPr/>
      <dgm:t>
        <a:bodyPr/>
        <a:lstStyle/>
        <a:p>
          <a:endParaRPr lang="en-US" sz="2000"/>
        </a:p>
      </dgm:t>
    </dgm:pt>
    <dgm:pt modelId="{D2A080EA-83AF-4358-8D10-E4C784F0C1E6}" type="sibTrans" cxnId="{4006B9CB-C8BF-4D49-B278-765F436146EC}">
      <dgm:prSet/>
      <dgm:spPr/>
      <dgm:t>
        <a:bodyPr/>
        <a:lstStyle/>
        <a:p>
          <a:endParaRPr lang="en-US" sz="2000"/>
        </a:p>
      </dgm:t>
    </dgm:pt>
    <dgm:pt modelId="{DC15352D-AB5F-4BD5-AD17-0F156D6DB89F}">
      <dgm:prSet phldrT="[Text]" custT="1"/>
      <dgm:spPr/>
      <dgm:t>
        <a:bodyPr/>
        <a:lstStyle/>
        <a:p>
          <a:pPr>
            <a:lnSpc>
              <a:spcPct val="100000"/>
            </a:lnSpc>
          </a:pPr>
          <a:r>
            <a:rPr lang="en-US" sz="1400" dirty="0"/>
            <a:t>No direct view or awareness of activities being performed; or</a:t>
          </a:r>
        </a:p>
      </dgm:t>
    </dgm:pt>
    <dgm:pt modelId="{105E1ED2-1AD7-4431-B562-F743F14BD70B}" type="parTrans" cxnId="{14C7C0E3-96A5-4C19-8773-8AEA573BC0ED}">
      <dgm:prSet/>
      <dgm:spPr/>
      <dgm:t>
        <a:bodyPr/>
        <a:lstStyle/>
        <a:p>
          <a:endParaRPr lang="en-US" sz="2000"/>
        </a:p>
      </dgm:t>
    </dgm:pt>
    <dgm:pt modelId="{3AF071DE-A0F7-42E7-A9D8-7237D0B14F55}" type="sibTrans" cxnId="{14C7C0E3-96A5-4C19-8773-8AEA573BC0ED}">
      <dgm:prSet/>
      <dgm:spPr/>
      <dgm:t>
        <a:bodyPr/>
        <a:lstStyle/>
        <a:p>
          <a:endParaRPr lang="en-US" sz="2000"/>
        </a:p>
      </dgm:t>
    </dgm:pt>
    <dgm:pt modelId="{48D1E5A4-6F7A-4B1D-AFD5-E091F7E7D284}">
      <dgm:prSet phldrT="[Text]" custT="1"/>
      <dgm:spPr>
        <a:solidFill>
          <a:schemeClr val="accent2">
            <a:lumMod val="75000"/>
          </a:schemeClr>
        </a:solidFill>
      </dgm:spPr>
      <dgm:t>
        <a:bodyPr/>
        <a:lstStyle/>
        <a:p>
          <a:r>
            <a:rPr lang="en-US" sz="1600" dirty="0"/>
            <a:t>Aware</a:t>
          </a:r>
        </a:p>
      </dgm:t>
    </dgm:pt>
    <dgm:pt modelId="{894C07A6-78E8-4AAD-BF85-1B9450105BB1}" type="parTrans" cxnId="{DD10E3F3-80C0-42CE-9864-C7BFC23FAC99}">
      <dgm:prSet/>
      <dgm:spPr/>
      <dgm:t>
        <a:bodyPr/>
        <a:lstStyle/>
        <a:p>
          <a:endParaRPr lang="en-US" sz="2000"/>
        </a:p>
      </dgm:t>
    </dgm:pt>
    <dgm:pt modelId="{93718BCB-A19D-4604-8A24-5DE23025C7A4}" type="sibTrans" cxnId="{DD10E3F3-80C0-42CE-9864-C7BFC23FAC99}">
      <dgm:prSet/>
      <dgm:spPr/>
      <dgm:t>
        <a:bodyPr/>
        <a:lstStyle/>
        <a:p>
          <a:endParaRPr lang="en-US" sz="2000"/>
        </a:p>
      </dgm:t>
    </dgm:pt>
    <dgm:pt modelId="{3224CC6D-6A1E-471C-92A0-C0DBC3696862}">
      <dgm:prSet phldrT="[Text]" custT="1"/>
      <dgm:spPr/>
      <dgm:t>
        <a:bodyPr/>
        <a:lstStyle/>
        <a:p>
          <a:pPr>
            <a:lnSpc>
              <a:spcPct val="100000"/>
            </a:lnSpc>
          </a:pPr>
          <a:r>
            <a:rPr lang="en-US" sz="1400" dirty="0"/>
            <a:t>Has awareness cyber incidents are happening</a:t>
          </a:r>
        </a:p>
      </dgm:t>
    </dgm:pt>
    <dgm:pt modelId="{E2B255BF-8C08-4760-A947-4D8240A80341}" type="parTrans" cxnId="{CAA3F52F-3D6A-4B9B-BF61-9B747D319C91}">
      <dgm:prSet/>
      <dgm:spPr/>
      <dgm:t>
        <a:bodyPr/>
        <a:lstStyle/>
        <a:p>
          <a:endParaRPr lang="en-US" sz="2000"/>
        </a:p>
      </dgm:t>
    </dgm:pt>
    <dgm:pt modelId="{19581B36-811D-4A6D-B221-7B9124160B61}" type="sibTrans" cxnId="{CAA3F52F-3D6A-4B9B-BF61-9B747D319C91}">
      <dgm:prSet/>
      <dgm:spPr/>
      <dgm:t>
        <a:bodyPr/>
        <a:lstStyle/>
        <a:p>
          <a:endParaRPr lang="en-US" sz="2000"/>
        </a:p>
      </dgm:t>
    </dgm:pt>
    <dgm:pt modelId="{42D99AD8-4139-408C-9530-A80AF51ED6D9}">
      <dgm:prSet phldrT="[Text]" custT="1"/>
      <dgm:spPr>
        <a:solidFill>
          <a:schemeClr val="accent2">
            <a:lumMod val="75000"/>
          </a:schemeClr>
        </a:solidFill>
      </dgm:spPr>
      <dgm:t>
        <a:bodyPr/>
        <a:lstStyle/>
        <a:p>
          <a:r>
            <a:rPr lang="en-US" sz="1600" dirty="0"/>
            <a:t>Reactive</a:t>
          </a:r>
        </a:p>
      </dgm:t>
    </dgm:pt>
    <dgm:pt modelId="{FF9DF71F-43BD-4C18-8612-9143B2377161}" type="parTrans" cxnId="{98F50E40-0434-4039-BA98-EC2527B31E23}">
      <dgm:prSet/>
      <dgm:spPr/>
      <dgm:t>
        <a:bodyPr/>
        <a:lstStyle/>
        <a:p>
          <a:endParaRPr lang="en-US" sz="2000"/>
        </a:p>
      </dgm:t>
    </dgm:pt>
    <dgm:pt modelId="{DD976EEE-F2A2-4D45-8FF4-252711E83999}" type="sibTrans" cxnId="{98F50E40-0434-4039-BA98-EC2527B31E23}">
      <dgm:prSet/>
      <dgm:spPr/>
      <dgm:t>
        <a:bodyPr/>
        <a:lstStyle/>
        <a:p>
          <a:endParaRPr lang="en-US" sz="2000"/>
        </a:p>
      </dgm:t>
    </dgm:pt>
    <dgm:pt modelId="{1B9CDE1C-0020-48C0-9BA5-79DBF95C98FC}">
      <dgm:prSet phldrT="[Text]" custT="1"/>
      <dgm:spPr/>
      <dgm:t>
        <a:bodyPr/>
        <a:lstStyle/>
        <a:p>
          <a:r>
            <a:rPr lang="en-US" sz="1400" dirty="0"/>
            <a:t>Unstructured fashion to mitigate cyber incidents</a:t>
          </a:r>
        </a:p>
      </dgm:t>
    </dgm:pt>
    <dgm:pt modelId="{6141743E-80EA-402F-BC1E-784FB9CD1104}" type="parTrans" cxnId="{D0927402-6122-45EA-8D7F-350D8324191E}">
      <dgm:prSet/>
      <dgm:spPr/>
      <dgm:t>
        <a:bodyPr/>
        <a:lstStyle/>
        <a:p>
          <a:endParaRPr lang="en-US" sz="2000"/>
        </a:p>
      </dgm:t>
    </dgm:pt>
    <dgm:pt modelId="{D1CAFA4B-02BC-403A-998D-C82AD999A693}" type="sibTrans" cxnId="{D0927402-6122-45EA-8D7F-350D8324191E}">
      <dgm:prSet/>
      <dgm:spPr/>
      <dgm:t>
        <a:bodyPr/>
        <a:lstStyle/>
        <a:p>
          <a:endParaRPr lang="en-US" sz="2000"/>
        </a:p>
      </dgm:t>
    </dgm:pt>
    <dgm:pt modelId="{F469C849-4B38-4AC0-8128-537E04CA5701}">
      <dgm:prSet phldrT="[Text]" custT="1"/>
      <dgm:spPr>
        <a:solidFill>
          <a:schemeClr val="accent2">
            <a:lumMod val="75000"/>
          </a:schemeClr>
        </a:solidFill>
      </dgm:spPr>
      <dgm:t>
        <a:bodyPr/>
        <a:lstStyle/>
        <a:p>
          <a:r>
            <a:rPr lang="en-US" sz="1600" dirty="0"/>
            <a:t>Adaptive</a:t>
          </a:r>
        </a:p>
      </dgm:t>
    </dgm:pt>
    <dgm:pt modelId="{8BEDE78E-3CE7-4073-A267-076A9264BF8F}" type="parTrans" cxnId="{4C68C98B-9F6A-4343-9830-DA5132405C60}">
      <dgm:prSet/>
      <dgm:spPr/>
      <dgm:t>
        <a:bodyPr/>
        <a:lstStyle/>
        <a:p>
          <a:endParaRPr lang="en-US" sz="2000"/>
        </a:p>
      </dgm:t>
    </dgm:pt>
    <dgm:pt modelId="{364ADA21-E34A-4A02-900B-018EE2B64640}" type="sibTrans" cxnId="{4C68C98B-9F6A-4343-9830-DA5132405C60}">
      <dgm:prSet/>
      <dgm:spPr/>
      <dgm:t>
        <a:bodyPr/>
        <a:lstStyle/>
        <a:p>
          <a:endParaRPr lang="en-US" sz="2000"/>
        </a:p>
      </dgm:t>
    </dgm:pt>
    <dgm:pt modelId="{55D10396-DE5D-42D5-9709-0C91AA651A72}">
      <dgm:prSet phldrT="[Text]" custT="1"/>
      <dgm:spPr/>
      <dgm:t>
        <a:bodyPr/>
        <a:lstStyle/>
        <a:p>
          <a:r>
            <a:rPr lang="en-US" sz="1400" dirty="0"/>
            <a:t>Invests and develops minimum resources</a:t>
          </a:r>
        </a:p>
      </dgm:t>
    </dgm:pt>
    <dgm:pt modelId="{C6EBA049-C3B8-47A3-879E-D51A541ADACA}" type="parTrans" cxnId="{DA80EE23-444F-40D8-B206-2837DB64B808}">
      <dgm:prSet/>
      <dgm:spPr/>
      <dgm:t>
        <a:bodyPr/>
        <a:lstStyle/>
        <a:p>
          <a:endParaRPr lang="en-US" sz="2000"/>
        </a:p>
      </dgm:t>
    </dgm:pt>
    <dgm:pt modelId="{4F98ED91-4E2C-488F-802C-E958A5343C90}" type="sibTrans" cxnId="{DA80EE23-444F-40D8-B206-2837DB64B808}">
      <dgm:prSet/>
      <dgm:spPr/>
      <dgm:t>
        <a:bodyPr/>
        <a:lstStyle/>
        <a:p>
          <a:endParaRPr lang="en-US" sz="2000"/>
        </a:p>
      </dgm:t>
    </dgm:pt>
    <dgm:pt modelId="{631643E4-9830-4C99-AB18-7FCE595925F9}">
      <dgm:prSet phldrT="[Text]" custT="1"/>
      <dgm:spPr>
        <a:solidFill>
          <a:schemeClr val="accent2">
            <a:lumMod val="75000"/>
          </a:schemeClr>
        </a:solidFill>
      </dgm:spPr>
      <dgm:t>
        <a:bodyPr/>
        <a:lstStyle/>
        <a:p>
          <a:r>
            <a:rPr lang="en-US" sz="1600" dirty="0"/>
            <a:t>Purposeful</a:t>
          </a:r>
        </a:p>
      </dgm:t>
    </dgm:pt>
    <dgm:pt modelId="{DB24752E-B4EF-4E6A-8ABB-0C8752E24D3A}" type="parTrans" cxnId="{3AF3D885-DFE6-45FE-A8FA-085854D5FD4F}">
      <dgm:prSet/>
      <dgm:spPr/>
      <dgm:t>
        <a:bodyPr/>
        <a:lstStyle/>
        <a:p>
          <a:endParaRPr lang="en-US" sz="2000"/>
        </a:p>
      </dgm:t>
    </dgm:pt>
    <dgm:pt modelId="{F9A54F97-FA8D-45C0-884A-31FD15D8C9BE}" type="sibTrans" cxnId="{3AF3D885-DFE6-45FE-A8FA-085854D5FD4F}">
      <dgm:prSet/>
      <dgm:spPr/>
      <dgm:t>
        <a:bodyPr/>
        <a:lstStyle/>
        <a:p>
          <a:endParaRPr lang="en-US" sz="2000"/>
        </a:p>
      </dgm:t>
    </dgm:pt>
    <dgm:pt modelId="{BBD317FA-7A97-4F35-8A40-A7B9686CDEF4}">
      <dgm:prSet phldrT="[Text]" custT="1"/>
      <dgm:spPr/>
      <dgm:t>
        <a:bodyPr/>
        <a:lstStyle/>
        <a:p>
          <a:r>
            <a:rPr lang="en-US" sz="1400" dirty="0"/>
            <a:t>Optimized, repeatable IR program</a:t>
          </a:r>
        </a:p>
      </dgm:t>
    </dgm:pt>
    <dgm:pt modelId="{83AE5E8C-F31A-4B61-B083-08E7980CAE4D}" type="parTrans" cxnId="{EC81D317-1A67-46A1-8E26-462887673755}">
      <dgm:prSet/>
      <dgm:spPr/>
      <dgm:t>
        <a:bodyPr/>
        <a:lstStyle/>
        <a:p>
          <a:endParaRPr lang="en-US" sz="2000"/>
        </a:p>
      </dgm:t>
    </dgm:pt>
    <dgm:pt modelId="{DABC7C06-7118-40A7-BC54-33424EF1B5C8}" type="sibTrans" cxnId="{EC81D317-1A67-46A1-8E26-462887673755}">
      <dgm:prSet/>
      <dgm:spPr/>
      <dgm:t>
        <a:bodyPr/>
        <a:lstStyle/>
        <a:p>
          <a:endParaRPr lang="en-US" sz="2000"/>
        </a:p>
      </dgm:t>
    </dgm:pt>
    <dgm:pt modelId="{A1A0C093-2374-41E0-99D4-C2837AC45617}">
      <dgm:prSet phldrT="[Text]" custT="1"/>
      <dgm:spPr/>
      <dgm:t>
        <a:bodyPr/>
        <a:lstStyle/>
        <a:p>
          <a:r>
            <a:rPr lang="en-US" sz="1400" dirty="0"/>
            <a:t>Matures to an Incident Management Program that takes proactive actions based on threat landscape</a:t>
          </a:r>
        </a:p>
      </dgm:t>
    </dgm:pt>
    <dgm:pt modelId="{FDFB1715-CDA5-4D5B-A4E5-127864B52007}" type="parTrans" cxnId="{D684A6D7-B71F-4AF8-B5F3-4A526BA248FC}">
      <dgm:prSet/>
      <dgm:spPr/>
      <dgm:t>
        <a:bodyPr/>
        <a:lstStyle/>
        <a:p>
          <a:endParaRPr lang="en-US" sz="2000"/>
        </a:p>
      </dgm:t>
    </dgm:pt>
    <dgm:pt modelId="{52A87B88-8E74-4011-B609-F0937D7E99DD}" type="sibTrans" cxnId="{D684A6D7-B71F-4AF8-B5F3-4A526BA248FC}">
      <dgm:prSet/>
      <dgm:spPr/>
      <dgm:t>
        <a:bodyPr/>
        <a:lstStyle/>
        <a:p>
          <a:endParaRPr lang="en-US" sz="2000"/>
        </a:p>
      </dgm:t>
    </dgm:pt>
    <dgm:pt modelId="{CB028D18-C479-4F7C-8893-50D6C6205483}">
      <dgm:prSet phldrT="[Text]" custT="1"/>
      <dgm:spPr/>
      <dgm:t>
        <a:bodyPr/>
        <a:lstStyle/>
        <a:p>
          <a:pPr>
            <a:lnSpc>
              <a:spcPct val="100000"/>
            </a:lnSpc>
          </a:pPr>
          <a:r>
            <a:rPr lang="en-US" sz="1400" dirty="0"/>
            <a:t>May be heavily decentralized</a:t>
          </a:r>
        </a:p>
      </dgm:t>
    </dgm:pt>
    <dgm:pt modelId="{0A4CCB20-BC30-4DA7-8483-91AA527AF7CE}" type="parTrans" cxnId="{8E6853A5-CD4F-4ABA-BDCC-B458BF89D9A6}">
      <dgm:prSet/>
      <dgm:spPr/>
      <dgm:t>
        <a:bodyPr/>
        <a:lstStyle/>
        <a:p>
          <a:endParaRPr lang="en-US"/>
        </a:p>
      </dgm:t>
    </dgm:pt>
    <dgm:pt modelId="{E6A6A3BC-64C2-4918-83B0-76CBC11DB9DD}" type="sibTrans" cxnId="{8E6853A5-CD4F-4ABA-BDCC-B458BF89D9A6}">
      <dgm:prSet/>
      <dgm:spPr/>
      <dgm:t>
        <a:bodyPr/>
        <a:lstStyle/>
        <a:p>
          <a:endParaRPr lang="en-US"/>
        </a:p>
      </dgm:t>
    </dgm:pt>
    <dgm:pt modelId="{0F205E3C-4678-4C49-BD1A-E873A5FFBE34}">
      <dgm:prSet phldrT="[Text]" custT="1"/>
      <dgm:spPr/>
      <dgm:t>
        <a:bodyPr/>
        <a:lstStyle/>
        <a:p>
          <a:r>
            <a:rPr lang="en-US" sz="1400" dirty="0"/>
            <a:t>Primarily focused on “crisis-level” response</a:t>
          </a:r>
        </a:p>
      </dgm:t>
    </dgm:pt>
    <dgm:pt modelId="{860E28AC-9741-4574-8FC1-A7B6BBEC66B7}" type="parTrans" cxnId="{13C24B5C-6778-40ED-B344-20256CD0C9F7}">
      <dgm:prSet/>
      <dgm:spPr/>
      <dgm:t>
        <a:bodyPr/>
        <a:lstStyle/>
        <a:p>
          <a:endParaRPr lang="en-US"/>
        </a:p>
      </dgm:t>
    </dgm:pt>
    <dgm:pt modelId="{7B19ECFC-32F6-494F-AAE8-C8CBB7E7705E}" type="sibTrans" cxnId="{13C24B5C-6778-40ED-B344-20256CD0C9F7}">
      <dgm:prSet/>
      <dgm:spPr/>
      <dgm:t>
        <a:bodyPr/>
        <a:lstStyle/>
        <a:p>
          <a:endParaRPr lang="en-US"/>
        </a:p>
      </dgm:t>
    </dgm:pt>
    <dgm:pt modelId="{0FD49334-35D3-432F-9371-D5218048733F}">
      <dgm:prSet phldrT="[Text]" custT="1"/>
      <dgm:spPr/>
      <dgm:t>
        <a:bodyPr/>
        <a:lstStyle/>
        <a:p>
          <a:pPr>
            <a:lnSpc>
              <a:spcPct val="100000"/>
            </a:lnSpc>
          </a:pPr>
          <a:r>
            <a:rPr lang="en-US" sz="1400" dirty="0"/>
            <a:t>No preparedness for cyber incidents</a:t>
          </a:r>
        </a:p>
      </dgm:t>
    </dgm:pt>
    <dgm:pt modelId="{22E4BC4F-AF83-4630-AD44-29240ED4E68D}" type="parTrans" cxnId="{9BC96A2A-9D47-4B8D-9404-FC45D8788C8A}">
      <dgm:prSet/>
      <dgm:spPr/>
      <dgm:t>
        <a:bodyPr/>
        <a:lstStyle/>
        <a:p>
          <a:endParaRPr lang="en-US"/>
        </a:p>
      </dgm:t>
    </dgm:pt>
    <dgm:pt modelId="{DBB388C6-77B1-426D-83F7-FDE783EE3DD4}" type="sibTrans" cxnId="{9BC96A2A-9D47-4B8D-9404-FC45D8788C8A}">
      <dgm:prSet/>
      <dgm:spPr/>
      <dgm:t>
        <a:bodyPr/>
        <a:lstStyle/>
        <a:p>
          <a:endParaRPr lang="en-US"/>
        </a:p>
      </dgm:t>
    </dgm:pt>
    <dgm:pt modelId="{55B4C077-06DF-4D34-AEA3-B86C104CC446}">
      <dgm:prSet phldrT="[Text]" custT="1"/>
      <dgm:spPr/>
      <dgm:t>
        <a:bodyPr/>
        <a:lstStyle/>
        <a:p>
          <a:r>
            <a:rPr lang="en-US" sz="1400" dirty="0"/>
            <a:t>Escalation thresholds from alert to event to incident to crisis are not well-defined</a:t>
          </a:r>
        </a:p>
      </dgm:t>
    </dgm:pt>
    <dgm:pt modelId="{2BFAF8AF-796E-4986-B397-F51C70692017}" type="parTrans" cxnId="{D165AAB3-B988-46AB-9689-D6681D3B067D}">
      <dgm:prSet/>
      <dgm:spPr/>
      <dgm:t>
        <a:bodyPr/>
        <a:lstStyle/>
        <a:p>
          <a:endParaRPr lang="en-US"/>
        </a:p>
      </dgm:t>
    </dgm:pt>
    <dgm:pt modelId="{2C5233A0-BF7C-4D7A-A6C3-6056E6D4F2BC}" type="sibTrans" cxnId="{D165AAB3-B988-46AB-9689-D6681D3B067D}">
      <dgm:prSet/>
      <dgm:spPr/>
      <dgm:t>
        <a:bodyPr/>
        <a:lstStyle/>
        <a:p>
          <a:endParaRPr lang="en-US"/>
        </a:p>
      </dgm:t>
    </dgm:pt>
    <dgm:pt modelId="{9503CB33-7FAA-4706-AC2C-9003C0C43041}">
      <dgm:prSet phldrT="[Text]" custT="1"/>
      <dgm:spPr/>
      <dgm:t>
        <a:bodyPr/>
        <a:lstStyle/>
        <a:p>
          <a:r>
            <a:rPr lang="en-US" sz="1400" dirty="0"/>
            <a:t>Response teams enabled to make decisions regarding mitigation vs. remediation</a:t>
          </a:r>
        </a:p>
      </dgm:t>
    </dgm:pt>
    <dgm:pt modelId="{0A6286C8-C112-4EC3-9031-E206C0C7D39B}" type="parTrans" cxnId="{6195712C-1FA0-4451-BAE9-4A920BC34477}">
      <dgm:prSet/>
      <dgm:spPr/>
      <dgm:t>
        <a:bodyPr/>
        <a:lstStyle/>
        <a:p>
          <a:endParaRPr lang="en-US"/>
        </a:p>
      </dgm:t>
    </dgm:pt>
    <dgm:pt modelId="{6D3FF4FE-80DA-498E-AE22-D5748716688C}" type="sibTrans" cxnId="{6195712C-1FA0-4451-BAE9-4A920BC34477}">
      <dgm:prSet/>
      <dgm:spPr/>
      <dgm:t>
        <a:bodyPr/>
        <a:lstStyle/>
        <a:p>
          <a:endParaRPr lang="en-US"/>
        </a:p>
      </dgm:t>
    </dgm:pt>
    <dgm:pt modelId="{836B59B1-980F-4876-9FB5-065F89EC77FA}">
      <dgm:prSet phldrT="[Text]" custT="1"/>
      <dgm:spPr/>
      <dgm:t>
        <a:bodyPr/>
        <a:lstStyle/>
        <a:p>
          <a:r>
            <a:rPr lang="en-US" sz="1400" dirty="0"/>
            <a:t>Establishes policies and processes for ongoing detection and response</a:t>
          </a:r>
        </a:p>
      </dgm:t>
    </dgm:pt>
    <dgm:pt modelId="{87918C31-AFD2-4748-B3E0-449FC73272B2}" type="parTrans" cxnId="{3DA44FFA-96F9-43CD-837F-5A3619443E39}">
      <dgm:prSet/>
      <dgm:spPr/>
      <dgm:t>
        <a:bodyPr/>
        <a:lstStyle/>
        <a:p>
          <a:endParaRPr lang="en-US"/>
        </a:p>
      </dgm:t>
    </dgm:pt>
    <dgm:pt modelId="{DD176162-72A5-410D-8A22-2F173FA50A79}" type="sibTrans" cxnId="{3DA44FFA-96F9-43CD-837F-5A3619443E39}">
      <dgm:prSet/>
      <dgm:spPr/>
      <dgm:t>
        <a:bodyPr/>
        <a:lstStyle/>
        <a:p>
          <a:endParaRPr lang="en-US"/>
        </a:p>
      </dgm:t>
    </dgm:pt>
    <dgm:pt modelId="{A00E00B8-FED3-4759-85AD-1223BC749B6E}">
      <dgm:prSet phldrT="[Text]" custT="1"/>
      <dgm:spPr/>
      <dgm:t>
        <a:bodyPr/>
        <a:lstStyle/>
        <a:p>
          <a:r>
            <a:rPr lang="en-US" sz="1400" dirty="0"/>
            <a:t>Efforts to mature and incorporate automated response activities</a:t>
          </a:r>
        </a:p>
      </dgm:t>
    </dgm:pt>
    <dgm:pt modelId="{50BAC6F0-EA63-433E-B557-C4F1580C4BE3}" type="parTrans" cxnId="{0F09771A-1B71-49B6-A2D8-B119FC5B0D86}">
      <dgm:prSet/>
      <dgm:spPr/>
      <dgm:t>
        <a:bodyPr/>
        <a:lstStyle/>
        <a:p>
          <a:endParaRPr lang="en-US"/>
        </a:p>
      </dgm:t>
    </dgm:pt>
    <dgm:pt modelId="{44B15A1A-77FF-4C54-AB19-B94FBE7835FD}" type="sibTrans" cxnId="{0F09771A-1B71-49B6-A2D8-B119FC5B0D86}">
      <dgm:prSet/>
      <dgm:spPr/>
      <dgm:t>
        <a:bodyPr/>
        <a:lstStyle/>
        <a:p>
          <a:endParaRPr lang="en-US"/>
        </a:p>
      </dgm:t>
    </dgm:pt>
    <dgm:pt modelId="{67F60C68-D281-47B5-9F03-47CF60A421F6}">
      <dgm:prSet phldrT="[Text]" custT="1"/>
      <dgm:spPr/>
      <dgm:t>
        <a:bodyPr/>
        <a:lstStyle/>
        <a:p>
          <a:r>
            <a:rPr lang="en-US" sz="1400" dirty="0"/>
            <a:t>IR program contributes to enterprise security strategy</a:t>
          </a:r>
        </a:p>
      </dgm:t>
    </dgm:pt>
    <dgm:pt modelId="{C79D6FCC-44DB-4250-9103-5E0C0226DFDD}" type="parTrans" cxnId="{0FE56BB8-1A85-477B-98DC-97D8C0D9A484}">
      <dgm:prSet/>
      <dgm:spPr/>
      <dgm:t>
        <a:bodyPr/>
        <a:lstStyle/>
        <a:p>
          <a:endParaRPr lang="en-US"/>
        </a:p>
      </dgm:t>
    </dgm:pt>
    <dgm:pt modelId="{BCCD2BD2-E0AA-4834-BDF7-F4E9512AC56D}" type="sibTrans" cxnId="{0FE56BB8-1A85-477B-98DC-97D8C0D9A484}">
      <dgm:prSet/>
      <dgm:spPr/>
      <dgm:t>
        <a:bodyPr/>
        <a:lstStyle/>
        <a:p>
          <a:endParaRPr lang="en-US"/>
        </a:p>
      </dgm:t>
    </dgm:pt>
    <dgm:pt modelId="{1A6E439F-679F-4022-843F-E701391A2AED}">
      <dgm:prSet phldrT="[Text]" custT="1"/>
      <dgm:spPr>
        <a:solidFill>
          <a:schemeClr val="accent2">
            <a:lumMod val="75000"/>
          </a:schemeClr>
        </a:solidFill>
      </dgm:spPr>
      <dgm:t>
        <a:bodyPr/>
        <a:lstStyle/>
        <a:p>
          <a:r>
            <a:rPr lang="en-US" sz="1600" dirty="0"/>
            <a:t>Predictive</a:t>
          </a:r>
          <a:endParaRPr lang="en-US" sz="1400" dirty="0"/>
        </a:p>
      </dgm:t>
    </dgm:pt>
    <dgm:pt modelId="{E2C6BF11-1B5F-474D-8742-8DF03306F32D}" type="parTrans" cxnId="{D5494C05-638A-4DB0-AB28-4B606B809213}">
      <dgm:prSet/>
      <dgm:spPr/>
      <dgm:t>
        <a:bodyPr/>
        <a:lstStyle/>
        <a:p>
          <a:endParaRPr lang="en-US"/>
        </a:p>
      </dgm:t>
    </dgm:pt>
    <dgm:pt modelId="{7C182BE8-2E5C-4294-A58C-4E095BC31709}" type="sibTrans" cxnId="{D5494C05-638A-4DB0-AB28-4B606B809213}">
      <dgm:prSet/>
      <dgm:spPr/>
      <dgm:t>
        <a:bodyPr/>
        <a:lstStyle/>
        <a:p>
          <a:endParaRPr lang="en-US"/>
        </a:p>
      </dgm:t>
    </dgm:pt>
    <dgm:pt modelId="{EC9E2C49-25A7-4253-8A8C-E423A3A2A659}">
      <dgm:prSet phldrT="[Text]" custT="1"/>
      <dgm:spPr/>
      <dgm:t>
        <a:bodyPr/>
        <a:lstStyle/>
        <a:p>
          <a:r>
            <a:rPr lang="en-US" sz="1400" dirty="0"/>
            <a:t>IR Program contributes to  corporate strategy and/or bottom line</a:t>
          </a:r>
        </a:p>
      </dgm:t>
    </dgm:pt>
    <dgm:pt modelId="{172D8140-23CF-4FFF-AC72-28541D796A40}" type="parTrans" cxnId="{BB1056C2-256B-4AFF-93C9-B8BE79143D17}">
      <dgm:prSet/>
      <dgm:spPr/>
      <dgm:t>
        <a:bodyPr/>
        <a:lstStyle/>
        <a:p>
          <a:endParaRPr lang="en-US"/>
        </a:p>
      </dgm:t>
    </dgm:pt>
    <dgm:pt modelId="{819094BB-DA7B-4FEF-9365-E76C2CADEB65}" type="sibTrans" cxnId="{BB1056C2-256B-4AFF-93C9-B8BE79143D17}">
      <dgm:prSet/>
      <dgm:spPr/>
      <dgm:t>
        <a:bodyPr/>
        <a:lstStyle/>
        <a:p>
          <a:endParaRPr lang="en-US"/>
        </a:p>
      </dgm:t>
    </dgm:pt>
    <dgm:pt modelId="{9E3BA1EF-C5FD-40CB-BCDA-507DB5D8D3D5}">
      <dgm:prSet phldrT="[Text]" custT="1"/>
      <dgm:spPr/>
      <dgm:t>
        <a:bodyPr/>
        <a:lstStyle/>
        <a:p>
          <a:r>
            <a:rPr lang="en-US" sz="1400" dirty="0"/>
            <a:t>Business becomes a key partner of the security IM processes</a:t>
          </a:r>
        </a:p>
      </dgm:t>
    </dgm:pt>
    <dgm:pt modelId="{E5DD5B90-263B-4A64-9D2F-09E0EF71B748}" type="parTrans" cxnId="{54B5F4BE-5279-4C1A-98C6-F66B356E6A91}">
      <dgm:prSet/>
      <dgm:spPr/>
      <dgm:t>
        <a:bodyPr/>
        <a:lstStyle/>
        <a:p>
          <a:endParaRPr lang="en-US"/>
        </a:p>
      </dgm:t>
    </dgm:pt>
    <dgm:pt modelId="{03C88780-F286-49F3-A005-7C3C7389C136}" type="sibTrans" cxnId="{54B5F4BE-5279-4C1A-98C6-F66B356E6A91}">
      <dgm:prSet/>
      <dgm:spPr/>
      <dgm:t>
        <a:bodyPr/>
        <a:lstStyle/>
        <a:p>
          <a:endParaRPr lang="en-US"/>
        </a:p>
      </dgm:t>
    </dgm:pt>
    <dgm:pt modelId="{34291520-1D9B-4716-8AD0-1628DB1DB52C}">
      <dgm:prSet phldrT="[Text]" phldr="1" custT="1"/>
      <dgm:spPr/>
      <dgm:t>
        <a:bodyPr/>
        <a:lstStyle/>
        <a:p>
          <a:endParaRPr lang="en-US" sz="1400" dirty="0"/>
        </a:p>
      </dgm:t>
    </dgm:pt>
    <dgm:pt modelId="{59DDA4DB-E918-4B7A-AD8B-054CE9EC0438}" type="parTrans" cxnId="{FD9F6921-7478-47FC-9836-162B941832E0}">
      <dgm:prSet/>
      <dgm:spPr/>
      <dgm:t>
        <a:bodyPr/>
        <a:lstStyle/>
        <a:p>
          <a:endParaRPr lang="en-US"/>
        </a:p>
      </dgm:t>
    </dgm:pt>
    <dgm:pt modelId="{70AD7DAE-3B98-4B89-8DE6-DA7CD16546EA}" type="sibTrans" cxnId="{FD9F6921-7478-47FC-9836-162B941832E0}">
      <dgm:prSet/>
      <dgm:spPr/>
      <dgm:t>
        <a:bodyPr/>
        <a:lstStyle/>
        <a:p>
          <a:endParaRPr lang="en-US"/>
        </a:p>
      </dgm:t>
    </dgm:pt>
    <dgm:pt modelId="{82FF0CCE-0AFE-47F2-8A48-1B5F312EB94C}">
      <dgm:prSet phldrT="[Text]" phldr="1" custT="1"/>
      <dgm:spPr/>
      <dgm:t>
        <a:bodyPr/>
        <a:lstStyle/>
        <a:p>
          <a:endParaRPr lang="en-US" sz="1400" dirty="0"/>
        </a:p>
      </dgm:t>
    </dgm:pt>
    <dgm:pt modelId="{C2E63EA2-02BA-4784-94BF-C4C5697F8276}" type="parTrans" cxnId="{E6C23D10-DEB9-42CA-A3AA-CA83BDAEC02B}">
      <dgm:prSet/>
      <dgm:spPr/>
      <dgm:t>
        <a:bodyPr/>
        <a:lstStyle/>
        <a:p>
          <a:endParaRPr lang="en-US"/>
        </a:p>
      </dgm:t>
    </dgm:pt>
    <dgm:pt modelId="{624C2236-813C-4DF7-AB22-052F48A12FD0}" type="sibTrans" cxnId="{E6C23D10-DEB9-42CA-A3AA-CA83BDAEC02B}">
      <dgm:prSet/>
      <dgm:spPr/>
      <dgm:t>
        <a:bodyPr/>
        <a:lstStyle/>
        <a:p>
          <a:endParaRPr lang="en-US"/>
        </a:p>
      </dgm:t>
    </dgm:pt>
    <dgm:pt modelId="{B1FCD3C6-3C21-4732-B1CD-D35C5A5CF71B}">
      <dgm:prSet phldrT="[Text]" phldr="1" custT="1"/>
      <dgm:spPr/>
      <dgm:t>
        <a:bodyPr/>
        <a:lstStyle/>
        <a:p>
          <a:endParaRPr lang="en-US" sz="1400" dirty="0"/>
        </a:p>
      </dgm:t>
    </dgm:pt>
    <dgm:pt modelId="{0F5B675E-6CB0-45A9-9D3D-536E186EE1A9}" type="parTrans" cxnId="{1E184CB9-E3D5-48F3-A891-AB869F1FDDC0}">
      <dgm:prSet/>
      <dgm:spPr/>
      <dgm:t>
        <a:bodyPr/>
        <a:lstStyle/>
        <a:p>
          <a:endParaRPr lang="en-US"/>
        </a:p>
      </dgm:t>
    </dgm:pt>
    <dgm:pt modelId="{74A750F0-7D6E-46B5-B71D-80ADCB474DAD}" type="sibTrans" cxnId="{1E184CB9-E3D5-48F3-A891-AB869F1FDDC0}">
      <dgm:prSet/>
      <dgm:spPr/>
      <dgm:t>
        <a:bodyPr/>
        <a:lstStyle/>
        <a:p>
          <a:endParaRPr lang="en-US"/>
        </a:p>
      </dgm:t>
    </dgm:pt>
    <dgm:pt modelId="{EE020D35-E1CB-4BB9-A6C3-9D3E387B4F7A}">
      <dgm:prSet phldrT="[Text]" phldr="1" custT="1"/>
      <dgm:spPr/>
      <dgm:t>
        <a:bodyPr/>
        <a:lstStyle/>
        <a:p>
          <a:endParaRPr lang="en-US" sz="1400" dirty="0"/>
        </a:p>
      </dgm:t>
    </dgm:pt>
    <dgm:pt modelId="{F35B8689-6633-4886-8DE9-86CBE5DBF5FA}" type="parTrans" cxnId="{3632B5E4-539A-4FF1-9C8D-43D8DC262208}">
      <dgm:prSet/>
      <dgm:spPr/>
      <dgm:t>
        <a:bodyPr/>
        <a:lstStyle/>
        <a:p>
          <a:endParaRPr lang="en-US"/>
        </a:p>
      </dgm:t>
    </dgm:pt>
    <dgm:pt modelId="{47CB8AF4-E1C8-49EF-A637-8A8153B3277F}" type="sibTrans" cxnId="{3632B5E4-539A-4FF1-9C8D-43D8DC262208}">
      <dgm:prSet/>
      <dgm:spPr/>
      <dgm:t>
        <a:bodyPr/>
        <a:lstStyle/>
        <a:p>
          <a:endParaRPr lang="en-US"/>
        </a:p>
      </dgm:t>
    </dgm:pt>
    <dgm:pt modelId="{C1C87664-99FB-44C4-9B8C-65F205A5D0ED}">
      <dgm:prSet phldrT="[Text]" phldr="1" custT="1"/>
      <dgm:spPr/>
      <dgm:t>
        <a:bodyPr/>
        <a:lstStyle/>
        <a:p>
          <a:pPr>
            <a:lnSpc>
              <a:spcPct val="100000"/>
            </a:lnSpc>
          </a:pPr>
          <a:endParaRPr lang="en-US" sz="1400" dirty="0"/>
        </a:p>
      </dgm:t>
    </dgm:pt>
    <dgm:pt modelId="{0DB189EE-CC25-4781-8F72-21230898FDF6}" type="parTrans" cxnId="{25BED278-49E9-4D5B-94B1-B70F5DB059E2}">
      <dgm:prSet/>
      <dgm:spPr/>
      <dgm:t>
        <a:bodyPr/>
        <a:lstStyle/>
        <a:p>
          <a:endParaRPr lang="en-US"/>
        </a:p>
      </dgm:t>
    </dgm:pt>
    <dgm:pt modelId="{05C04C9B-C991-425E-9606-B65EFCB84469}" type="sibTrans" cxnId="{25BED278-49E9-4D5B-94B1-B70F5DB059E2}">
      <dgm:prSet/>
      <dgm:spPr/>
      <dgm:t>
        <a:bodyPr/>
        <a:lstStyle/>
        <a:p>
          <a:endParaRPr lang="en-US"/>
        </a:p>
      </dgm:t>
    </dgm:pt>
    <dgm:pt modelId="{85C756A2-6BDF-401D-BA50-15F74FD73D8C}">
      <dgm:prSet phldrT="[Text]" phldr="1" custT="1"/>
      <dgm:spPr/>
      <dgm:t>
        <a:bodyPr/>
        <a:lstStyle/>
        <a:p>
          <a:pPr>
            <a:lnSpc>
              <a:spcPct val="100000"/>
            </a:lnSpc>
          </a:pPr>
          <a:endParaRPr lang="en-US" sz="1400" dirty="0"/>
        </a:p>
      </dgm:t>
    </dgm:pt>
    <dgm:pt modelId="{D3DDFB4F-BA85-4BEB-8881-1628E23C93AB}" type="parTrans" cxnId="{82DDDAF3-E927-484D-A92C-5DC676604BBE}">
      <dgm:prSet/>
      <dgm:spPr/>
      <dgm:t>
        <a:bodyPr/>
        <a:lstStyle/>
        <a:p>
          <a:endParaRPr lang="en-US"/>
        </a:p>
      </dgm:t>
    </dgm:pt>
    <dgm:pt modelId="{466D683D-E36E-40AC-8247-9FEDC87BB75B}" type="sibTrans" cxnId="{82DDDAF3-E927-484D-A92C-5DC676604BBE}">
      <dgm:prSet/>
      <dgm:spPr/>
      <dgm:t>
        <a:bodyPr/>
        <a:lstStyle/>
        <a:p>
          <a:endParaRPr lang="en-US"/>
        </a:p>
      </dgm:t>
    </dgm:pt>
    <dgm:pt modelId="{3A16D712-E565-441E-BAD1-63DA8F18F19B}">
      <dgm:prSet phldrT="[Text]" phldr="1" custT="1"/>
      <dgm:spPr/>
      <dgm:t>
        <a:bodyPr/>
        <a:lstStyle/>
        <a:p>
          <a:endParaRPr lang="en-US" sz="1400" dirty="0"/>
        </a:p>
      </dgm:t>
    </dgm:pt>
    <dgm:pt modelId="{03361283-4215-485B-82C6-492BAFACF107}" type="parTrans" cxnId="{65CB1C75-8B7A-4F99-ABB9-D96F05E13406}">
      <dgm:prSet/>
      <dgm:spPr/>
      <dgm:t>
        <a:bodyPr/>
        <a:lstStyle/>
        <a:p>
          <a:endParaRPr lang="en-US"/>
        </a:p>
      </dgm:t>
    </dgm:pt>
    <dgm:pt modelId="{6A250E9E-165B-474B-8E49-10DF146D63C7}" type="sibTrans" cxnId="{65CB1C75-8B7A-4F99-ABB9-D96F05E13406}">
      <dgm:prSet/>
      <dgm:spPr/>
      <dgm:t>
        <a:bodyPr/>
        <a:lstStyle/>
        <a:p>
          <a:endParaRPr lang="en-US"/>
        </a:p>
      </dgm:t>
    </dgm:pt>
    <dgm:pt modelId="{13CB4AA7-1327-4870-873D-69892A52F53F}">
      <dgm:prSet phldrT="[Text]" phldr="1" custT="1"/>
      <dgm:spPr/>
      <dgm:t>
        <a:bodyPr/>
        <a:lstStyle/>
        <a:p>
          <a:endParaRPr lang="en-US" sz="1400" dirty="0"/>
        </a:p>
      </dgm:t>
    </dgm:pt>
    <dgm:pt modelId="{190C4995-3755-46ED-9CB3-EF829D2FD7B8}" type="parTrans" cxnId="{454C3BB2-4B8F-4432-8A3B-6E19FB53CF4B}">
      <dgm:prSet/>
      <dgm:spPr/>
      <dgm:t>
        <a:bodyPr/>
        <a:lstStyle/>
        <a:p>
          <a:endParaRPr lang="en-US"/>
        </a:p>
      </dgm:t>
    </dgm:pt>
    <dgm:pt modelId="{DC63FCC3-DB9B-4D48-98FD-3856E9279544}" type="sibTrans" cxnId="{454C3BB2-4B8F-4432-8A3B-6E19FB53CF4B}">
      <dgm:prSet/>
      <dgm:spPr/>
      <dgm:t>
        <a:bodyPr/>
        <a:lstStyle/>
        <a:p>
          <a:endParaRPr lang="en-US"/>
        </a:p>
      </dgm:t>
    </dgm:pt>
    <dgm:pt modelId="{A8C89670-B863-41D8-86E0-FD762E630E7D}">
      <dgm:prSet phldrT="[Text]" phldr="1" custT="1"/>
      <dgm:spPr/>
      <dgm:t>
        <a:bodyPr/>
        <a:lstStyle/>
        <a:p>
          <a:endParaRPr lang="en-US" sz="1400" dirty="0"/>
        </a:p>
      </dgm:t>
    </dgm:pt>
    <dgm:pt modelId="{A8DAB48B-234E-4320-B201-BDC93A8B62C3}" type="parTrans" cxnId="{DD851D75-0865-49D3-900D-CEC332A2674E}">
      <dgm:prSet/>
      <dgm:spPr/>
      <dgm:t>
        <a:bodyPr/>
        <a:lstStyle/>
        <a:p>
          <a:endParaRPr lang="en-US"/>
        </a:p>
      </dgm:t>
    </dgm:pt>
    <dgm:pt modelId="{EB91E7E7-925E-4923-9B27-04C435CFE7D1}" type="sibTrans" cxnId="{DD851D75-0865-49D3-900D-CEC332A2674E}">
      <dgm:prSet/>
      <dgm:spPr/>
      <dgm:t>
        <a:bodyPr/>
        <a:lstStyle/>
        <a:p>
          <a:endParaRPr lang="en-US"/>
        </a:p>
      </dgm:t>
    </dgm:pt>
    <dgm:pt modelId="{A2DAC195-8B8A-41CA-9E38-E80260C5BD26}">
      <dgm:prSet phldrT="[Text]" phldr="1" custT="1"/>
      <dgm:spPr/>
      <dgm:t>
        <a:bodyPr/>
        <a:lstStyle/>
        <a:p>
          <a:endParaRPr lang="en-US" sz="1400" dirty="0"/>
        </a:p>
      </dgm:t>
    </dgm:pt>
    <dgm:pt modelId="{16B1084B-D8F5-4DB2-9021-480252283FD2}" type="parTrans" cxnId="{06BE7D8E-CD7A-4162-83B8-FAC2E14F9CF8}">
      <dgm:prSet/>
      <dgm:spPr/>
      <dgm:t>
        <a:bodyPr/>
        <a:lstStyle/>
        <a:p>
          <a:endParaRPr lang="en-US"/>
        </a:p>
      </dgm:t>
    </dgm:pt>
    <dgm:pt modelId="{6C3C9545-2FD5-47C6-AE28-5760E197034B}" type="sibTrans" cxnId="{06BE7D8E-CD7A-4162-83B8-FAC2E14F9CF8}">
      <dgm:prSet/>
      <dgm:spPr/>
      <dgm:t>
        <a:bodyPr/>
        <a:lstStyle/>
        <a:p>
          <a:endParaRPr lang="en-US"/>
        </a:p>
      </dgm:t>
    </dgm:pt>
    <dgm:pt modelId="{F9E2BB4E-0EB1-4364-9938-1F67A0063865}" type="pres">
      <dgm:prSet presAssocID="{1340A995-7707-401E-AFFD-E63E8417C750}" presName="Name0" presStyleCnt="0">
        <dgm:presLayoutVars>
          <dgm:dir/>
          <dgm:animLvl val="lvl"/>
          <dgm:resizeHandles val="exact"/>
        </dgm:presLayoutVars>
      </dgm:prSet>
      <dgm:spPr/>
      <dgm:t>
        <a:bodyPr/>
        <a:lstStyle/>
        <a:p>
          <a:endParaRPr lang="en-US"/>
        </a:p>
      </dgm:t>
    </dgm:pt>
    <dgm:pt modelId="{46FEA56C-535F-4AF2-9B6B-9F5F782093AF}" type="pres">
      <dgm:prSet presAssocID="{FFBB5EED-BF6D-4091-8D6B-C8077DFF7485}" presName="composite" presStyleCnt="0"/>
      <dgm:spPr/>
    </dgm:pt>
    <dgm:pt modelId="{91D2EFCF-5F18-45E6-8620-01CE00861DE4}" type="pres">
      <dgm:prSet presAssocID="{FFBB5EED-BF6D-4091-8D6B-C8077DFF7485}" presName="parTx" presStyleLbl="alignNode1" presStyleIdx="0" presStyleCnt="6">
        <dgm:presLayoutVars>
          <dgm:chMax val="0"/>
          <dgm:chPref val="0"/>
          <dgm:bulletEnabled val="1"/>
        </dgm:presLayoutVars>
      </dgm:prSet>
      <dgm:spPr/>
      <dgm:t>
        <a:bodyPr/>
        <a:lstStyle/>
        <a:p>
          <a:endParaRPr lang="en-US"/>
        </a:p>
      </dgm:t>
    </dgm:pt>
    <dgm:pt modelId="{E16B7317-1AC3-40C6-B733-C5B00D68F79B}" type="pres">
      <dgm:prSet presAssocID="{FFBB5EED-BF6D-4091-8D6B-C8077DFF7485}" presName="desTx" presStyleLbl="alignAccFollowNode1" presStyleIdx="0" presStyleCnt="6">
        <dgm:presLayoutVars>
          <dgm:bulletEnabled val="1"/>
        </dgm:presLayoutVars>
      </dgm:prSet>
      <dgm:spPr/>
      <dgm:t>
        <a:bodyPr/>
        <a:lstStyle/>
        <a:p>
          <a:endParaRPr lang="en-US"/>
        </a:p>
      </dgm:t>
    </dgm:pt>
    <dgm:pt modelId="{7F4279B7-A64E-48F2-BF14-E720F61D0F27}" type="pres">
      <dgm:prSet presAssocID="{D2A080EA-83AF-4358-8D10-E4C784F0C1E6}" presName="space" presStyleCnt="0"/>
      <dgm:spPr/>
    </dgm:pt>
    <dgm:pt modelId="{1FDFB063-60EE-40E6-ACF9-3A0BC38E4100}" type="pres">
      <dgm:prSet presAssocID="{48D1E5A4-6F7A-4B1D-AFD5-E091F7E7D284}" presName="composite" presStyleCnt="0"/>
      <dgm:spPr/>
    </dgm:pt>
    <dgm:pt modelId="{070CEE96-8CF0-46DE-91C5-0B12A2CB95FE}" type="pres">
      <dgm:prSet presAssocID="{48D1E5A4-6F7A-4B1D-AFD5-E091F7E7D284}" presName="parTx" presStyleLbl="alignNode1" presStyleIdx="1" presStyleCnt="6">
        <dgm:presLayoutVars>
          <dgm:chMax val="0"/>
          <dgm:chPref val="0"/>
          <dgm:bulletEnabled val="1"/>
        </dgm:presLayoutVars>
      </dgm:prSet>
      <dgm:spPr/>
      <dgm:t>
        <a:bodyPr/>
        <a:lstStyle/>
        <a:p>
          <a:endParaRPr lang="en-US"/>
        </a:p>
      </dgm:t>
    </dgm:pt>
    <dgm:pt modelId="{D86F3B6F-5078-48CC-AD5F-2A67AC132D7E}" type="pres">
      <dgm:prSet presAssocID="{48D1E5A4-6F7A-4B1D-AFD5-E091F7E7D284}" presName="desTx" presStyleLbl="alignAccFollowNode1" presStyleIdx="1" presStyleCnt="6">
        <dgm:presLayoutVars>
          <dgm:bulletEnabled val="1"/>
        </dgm:presLayoutVars>
      </dgm:prSet>
      <dgm:spPr/>
      <dgm:t>
        <a:bodyPr/>
        <a:lstStyle/>
        <a:p>
          <a:endParaRPr lang="en-US"/>
        </a:p>
      </dgm:t>
    </dgm:pt>
    <dgm:pt modelId="{082F87FA-9BC6-4A85-971A-9CD00EA45FB3}" type="pres">
      <dgm:prSet presAssocID="{93718BCB-A19D-4604-8A24-5DE23025C7A4}" presName="space" presStyleCnt="0"/>
      <dgm:spPr/>
    </dgm:pt>
    <dgm:pt modelId="{709F4B4C-25DB-4799-868E-D6DFD94C612E}" type="pres">
      <dgm:prSet presAssocID="{42D99AD8-4139-408C-9530-A80AF51ED6D9}" presName="composite" presStyleCnt="0"/>
      <dgm:spPr/>
    </dgm:pt>
    <dgm:pt modelId="{B7652EC9-4BB3-43D2-8CEF-54864257A4F0}" type="pres">
      <dgm:prSet presAssocID="{42D99AD8-4139-408C-9530-A80AF51ED6D9}" presName="parTx" presStyleLbl="alignNode1" presStyleIdx="2" presStyleCnt="6">
        <dgm:presLayoutVars>
          <dgm:chMax val="0"/>
          <dgm:chPref val="0"/>
          <dgm:bulletEnabled val="1"/>
        </dgm:presLayoutVars>
      </dgm:prSet>
      <dgm:spPr/>
      <dgm:t>
        <a:bodyPr/>
        <a:lstStyle/>
        <a:p>
          <a:endParaRPr lang="en-US"/>
        </a:p>
      </dgm:t>
    </dgm:pt>
    <dgm:pt modelId="{C75404A7-484D-4AD3-B107-DB4222B5F4B6}" type="pres">
      <dgm:prSet presAssocID="{42D99AD8-4139-408C-9530-A80AF51ED6D9}" presName="desTx" presStyleLbl="alignAccFollowNode1" presStyleIdx="2" presStyleCnt="6">
        <dgm:presLayoutVars>
          <dgm:bulletEnabled val="1"/>
        </dgm:presLayoutVars>
      </dgm:prSet>
      <dgm:spPr/>
      <dgm:t>
        <a:bodyPr/>
        <a:lstStyle/>
        <a:p>
          <a:endParaRPr lang="en-US"/>
        </a:p>
      </dgm:t>
    </dgm:pt>
    <dgm:pt modelId="{F99E07A3-EDD7-465B-9016-7AAFCC2DBE91}" type="pres">
      <dgm:prSet presAssocID="{DD976EEE-F2A2-4D45-8FF4-252711E83999}" presName="space" presStyleCnt="0"/>
      <dgm:spPr/>
    </dgm:pt>
    <dgm:pt modelId="{22BD9EB3-4C35-43CA-8FE8-64135439E8CF}" type="pres">
      <dgm:prSet presAssocID="{F469C849-4B38-4AC0-8128-537E04CA5701}" presName="composite" presStyleCnt="0"/>
      <dgm:spPr/>
    </dgm:pt>
    <dgm:pt modelId="{3E595856-D983-488A-A267-69590EEBF96F}" type="pres">
      <dgm:prSet presAssocID="{F469C849-4B38-4AC0-8128-537E04CA5701}" presName="parTx" presStyleLbl="alignNode1" presStyleIdx="3" presStyleCnt="6">
        <dgm:presLayoutVars>
          <dgm:chMax val="0"/>
          <dgm:chPref val="0"/>
          <dgm:bulletEnabled val="1"/>
        </dgm:presLayoutVars>
      </dgm:prSet>
      <dgm:spPr/>
      <dgm:t>
        <a:bodyPr/>
        <a:lstStyle/>
        <a:p>
          <a:endParaRPr lang="en-US"/>
        </a:p>
      </dgm:t>
    </dgm:pt>
    <dgm:pt modelId="{A7BFF025-6D7E-4A53-B875-DB523FF90520}" type="pres">
      <dgm:prSet presAssocID="{F469C849-4B38-4AC0-8128-537E04CA5701}" presName="desTx" presStyleLbl="alignAccFollowNode1" presStyleIdx="3" presStyleCnt="6">
        <dgm:presLayoutVars>
          <dgm:bulletEnabled val="1"/>
        </dgm:presLayoutVars>
      </dgm:prSet>
      <dgm:spPr/>
      <dgm:t>
        <a:bodyPr/>
        <a:lstStyle/>
        <a:p>
          <a:endParaRPr lang="en-US"/>
        </a:p>
      </dgm:t>
    </dgm:pt>
    <dgm:pt modelId="{9A168CB7-F126-4563-A581-FE426A6EBB9F}" type="pres">
      <dgm:prSet presAssocID="{364ADA21-E34A-4A02-900B-018EE2B64640}" presName="space" presStyleCnt="0"/>
      <dgm:spPr/>
    </dgm:pt>
    <dgm:pt modelId="{87DFE124-E806-4A60-8918-670CE066C425}" type="pres">
      <dgm:prSet presAssocID="{631643E4-9830-4C99-AB18-7FCE595925F9}" presName="composite" presStyleCnt="0"/>
      <dgm:spPr/>
    </dgm:pt>
    <dgm:pt modelId="{6F40CAE7-3261-4889-B1B1-AC7975261884}" type="pres">
      <dgm:prSet presAssocID="{631643E4-9830-4C99-AB18-7FCE595925F9}" presName="parTx" presStyleLbl="alignNode1" presStyleIdx="4" presStyleCnt="6">
        <dgm:presLayoutVars>
          <dgm:chMax val="0"/>
          <dgm:chPref val="0"/>
          <dgm:bulletEnabled val="1"/>
        </dgm:presLayoutVars>
      </dgm:prSet>
      <dgm:spPr/>
      <dgm:t>
        <a:bodyPr/>
        <a:lstStyle/>
        <a:p>
          <a:endParaRPr lang="en-US"/>
        </a:p>
      </dgm:t>
    </dgm:pt>
    <dgm:pt modelId="{43511590-5D22-41EB-98BA-3E82B001FA2B}" type="pres">
      <dgm:prSet presAssocID="{631643E4-9830-4C99-AB18-7FCE595925F9}" presName="desTx" presStyleLbl="alignAccFollowNode1" presStyleIdx="4" presStyleCnt="6">
        <dgm:presLayoutVars>
          <dgm:bulletEnabled val="1"/>
        </dgm:presLayoutVars>
      </dgm:prSet>
      <dgm:spPr/>
      <dgm:t>
        <a:bodyPr/>
        <a:lstStyle/>
        <a:p>
          <a:endParaRPr lang="en-US"/>
        </a:p>
      </dgm:t>
    </dgm:pt>
    <dgm:pt modelId="{84A7411E-4207-4AEE-8936-00ED1C6C074F}" type="pres">
      <dgm:prSet presAssocID="{F9A54F97-FA8D-45C0-884A-31FD15D8C9BE}" presName="space" presStyleCnt="0"/>
      <dgm:spPr/>
    </dgm:pt>
    <dgm:pt modelId="{FA38CF53-5C45-4157-B707-5F6355588120}" type="pres">
      <dgm:prSet presAssocID="{1A6E439F-679F-4022-843F-E701391A2AED}" presName="composite" presStyleCnt="0"/>
      <dgm:spPr/>
    </dgm:pt>
    <dgm:pt modelId="{E3D53FBF-EEFC-41AF-AE13-6348D3E45D51}" type="pres">
      <dgm:prSet presAssocID="{1A6E439F-679F-4022-843F-E701391A2AED}" presName="parTx" presStyleLbl="alignNode1" presStyleIdx="5" presStyleCnt="6">
        <dgm:presLayoutVars>
          <dgm:chMax val="0"/>
          <dgm:chPref val="0"/>
          <dgm:bulletEnabled val="1"/>
        </dgm:presLayoutVars>
      </dgm:prSet>
      <dgm:spPr/>
      <dgm:t>
        <a:bodyPr/>
        <a:lstStyle/>
        <a:p>
          <a:endParaRPr lang="en-US"/>
        </a:p>
      </dgm:t>
    </dgm:pt>
    <dgm:pt modelId="{30B52E64-AC90-4F80-8999-F39D1F75AC8A}" type="pres">
      <dgm:prSet presAssocID="{1A6E439F-679F-4022-843F-E701391A2AED}" presName="desTx" presStyleLbl="alignAccFollowNode1" presStyleIdx="5" presStyleCnt="6">
        <dgm:presLayoutVars>
          <dgm:bulletEnabled val="1"/>
        </dgm:presLayoutVars>
      </dgm:prSet>
      <dgm:spPr/>
      <dgm:t>
        <a:bodyPr/>
        <a:lstStyle/>
        <a:p>
          <a:endParaRPr lang="en-US"/>
        </a:p>
      </dgm:t>
    </dgm:pt>
  </dgm:ptLst>
  <dgm:cxnLst>
    <dgm:cxn modelId="{D398AA24-0138-4628-9B3E-504FFAA58BC6}" type="presOf" srcId="{631643E4-9830-4C99-AB18-7FCE595925F9}" destId="{6F40CAE7-3261-4889-B1B1-AC7975261884}" srcOrd="0" destOrd="0" presId="urn:microsoft.com/office/officeart/2005/8/layout/hList1"/>
    <dgm:cxn modelId="{0FE56BB8-1A85-477B-98DC-97D8C0D9A484}" srcId="{631643E4-9830-4C99-AB18-7FCE595925F9}" destId="{67F60C68-D281-47B5-9F03-47CF60A421F6}" srcOrd="4" destOrd="0" parTransId="{C79D6FCC-44DB-4250-9103-5E0C0226DFDD}" sibTransId="{BCCD2BD2-E0AA-4834-BDF7-F4E9512AC56D}"/>
    <dgm:cxn modelId="{68E3BAED-1C5D-4DA1-9EC6-C47014C2A495}" type="presOf" srcId="{0F205E3C-4678-4C49-BD1A-E873A5FFBE34}" destId="{C75404A7-484D-4AD3-B107-DB4222B5F4B6}" srcOrd="0" destOrd="4" presId="urn:microsoft.com/office/officeart/2005/8/layout/hList1"/>
    <dgm:cxn modelId="{8E6853A5-CD4F-4ABA-BDCC-B458BF89D9A6}" srcId="{FFBB5EED-BF6D-4091-8D6B-C8077DFF7485}" destId="{CB028D18-C479-4F7C-8893-50D6C6205483}" srcOrd="2" destOrd="0" parTransId="{0A4CCB20-BC30-4DA7-8483-91AA527AF7CE}" sibTransId="{E6A6A3BC-64C2-4918-83B0-76CBC11DB9DD}"/>
    <dgm:cxn modelId="{8B7CF9D9-3D5F-4AD4-951B-53B98C181391}" type="presOf" srcId="{82FF0CCE-0AFE-47F2-8A48-1B5F312EB94C}" destId="{C75404A7-484D-4AD3-B107-DB4222B5F4B6}" srcOrd="0" destOrd="1" presId="urn:microsoft.com/office/officeart/2005/8/layout/hList1"/>
    <dgm:cxn modelId="{65CB1C75-8B7A-4F99-ABB9-D96F05E13406}" srcId="{631643E4-9830-4C99-AB18-7FCE595925F9}" destId="{3A16D712-E565-441E-BAD1-63DA8F18F19B}" srcOrd="1" destOrd="0" parTransId="{03361283-4215-485B-82C6-492BAFACF107}" sibTransId="{6A250E9E-165B-474B-8E49-10DF146D63C7}"/>
    <dgm:cxn modelId="{EC81D317-1A67-46A1-8E26-462887673755}" srcId="{631643E4-9830-4C99-AB18-7FCE595925F9}" destId="{BBD317FA-7A97-4F35-8A40-A7B9686CDEF4}" srcOrd="0" destOrd="0" parTransId="{83AE5E8C-F31A-4B61-B083-08E7980CAE4D}" sibTransId="{DABC7C06-7118-40A7-BC54-33424EF1B5C8}"/>
    <dgm:cxn modelId="{D684A6D7-B71F-4AF8-B5F3-4A526BA248FC}" srcId="{1A6E439F-679F-4022-843F-E701391A2AED}" destId="{A1A0C093-2374-41E0-99D4-C2837AC45617}" srcOrd="0" destOrd="0" parTransId="{FDFB1715-CDA5-4D5B-A4E5-127864B52007}" sibTransId="{52A87B88-8E74-4011-B609-F0937D7E99DD}"/>
    <dgm:cxn modelId="{41F312DD-0C22-4905-A6BD-1EC7A7FCB3C3}" type="presOf" srcId="{13CB4AA7-1327-4870-873D-69892A52F53F}" destId="{43511590-5D22-41EB-98BA-3E82B001FA2B}" srcOrd="0" destOrd="3" presId="urn:microsoft.com/office/officeart/2005/8/layout/hList1"/>
    <dgm:cxn modelId="{1E184CB9-E3D5-48F3-A891-AB869F1FDDC0}" srcId="{F469C849-4B38-4AC0-8128-537E04CA5701}" destId="{B1FCD3C6-3C21-4732-B1CD-D35C5A5CF71B}" srcOrd="1" destOrd="0" parTransId="{0F5B675E-6CB0-45A9-9D3D-536E186EE1A9}" sibTransId="{74A750F0-7D6E-46B5-B71D-80ADCB474DAD}"/>
    <dgm:cxn modelId="{6195712C-1FA0-4451-BAE9-4A920BC34477}" srcId="{F469C849-4B38-4AC0-8128-537E04CA5701}" destId="{9503CB33-7FAA-4706-AC2C-9003C0C43041}" srcOrd="4" destOrd="0" parTransId="{0A6286C8-C112-4EC3-9031-E206C0C7D39B}" sibTransId="{6D3FF4FE-80DA-498E-AE22-D5748716688C}"/>
    <dgm:cxn modelId="{82DDDAF3-E927-484D-A92C-5DC676604BBE}" srcId="{FFBB5EED-BF6D-4091-8D6B-C8077DFF7485}" destId="{85C756A2-6BDF-401D-BA50-15F74FD73D8C}" srcOrd="1" destOrd="0" parTransId="{D3DDFB4F-BA85-4BEB-8881-1628E23C93AB}" sibTransId="{466D683D-E36E-40AC-8247-9FEDC87BB75B}"/>
    <dgm:cxn modelId="{DD10E3F3-80C0-42CE-9864-C7BFC23FAC99}" srcId="{1340A995-7707-401E-AFFD-E63E8417C750}" destId="{48D1E5A4-6F7A-4B1D-AFD5-E091F7E7D284}" srcOrd="1" destOrd="0" parTransId="{894C07A6-78E8-4AAD-BF85-1B9450105BB1}" sibTransId="{93718BCB-A19D-4604-8A24-5DE23025C7A4}"/>
    <dgm:cxn modelId="{4DA05423-8D86-46E1-BF91-48AEE774BBFD}" type="presOf" srcId="{48D1E5A4-6F7A-4B1D-AFD5-E091F7E7D284}" destId="{070CEE96-8CF0-46DE-91C5-0B12A2CB95FE}" srcOrd="0" destOrd="0" presId="urn:microsoft.com/office/officeart/2005/8/layout/hList1"/>
    <dgm:cxn modelId="{CAA3F52F-3D6A-4B9B-BF61-9B747D319C91}" srcId="{48D1E5A4-6F7A-4B1D-AFD5-E091F7E7D284}" destId="{3224CC6D-6A1E-471C-92A0-C0DBC3696862}" srcOrd="0" destOrd="0" parTransId="{E2B255BF-8C08-4760-A947-4D8240A80341}" sibTransId="{19581B36-811D-4A6D-B221-7B9124160B61}"/>
    <dgm:cxn modelId="{D165AAB3-B988-46AB-9689-D6681D3B067D}" srcId="{42D99AD8-4139-408C-9530-A80AF51ED6D9}" destId="{55B4C077-06DF-4D34-AEA3-B86C104CC446}" srcOrd="2" destOrd="0" parTransId="{2BFAF8AF-796E-4986-B397-F51C70692017}" sibTransId="{2C5233A0-BF7C-4D7A-A6C3-6056E6D4F2BC}"/>
    <dgm:cxn modelId="{98F50E40-0434-4039-BA98-EC2527B31E23}" srcId="{1340A995-7707-401E-AFFD-E63E8417C750}" destId="{42D99AD8-4139-408C-9530-A80AF51ED6D9}" srcOrd="2" destOrd="0" parTransId="{FF9DF71F-43BD-4C18-8612-9143B2377161}" sibTransId="{DD976EEE-F2A2-4D45-8FF4-252711E83999}"/>
    <dgm:cxn modelId="{C939FB04-9522-447D-A4E9-591CD185CC2A}" type="presOf" srcId="{836B59B1-980F-4876-9FB5-065F89EC77FA}" destId="{A7BFF025-6D7E-4A53-B875-DB523FF90520}" srcOrd="0" destOrd="2" presId="urn:microsoft.com/office/officeart/2005/8/layout/hList1"/>
    <dgm:cxn modelId="{4C68C98B-9F6A-4343-9830-DA5132405C60}" srcId="{1340A995-7707-401E-AFFD-E63E8417C750}" destId="{F469C849-4B38-4AC0-8128-537E04CA5701}" srcOrd="3" destOrd="0" parTransId="{8BEDE78E-3CE7-4073-A267-076A9264BF8F}" sibTransId="{364ADA21-E34A-4A02-900B-018EE2B64640}"/>
    <dgm:cxn modelId="{71DEF655-943C-4E78-B6C0-8F4658ED6F33}" type="presOf" srcId="{BBD317FA-7A97-4F35-8A40-A7B9686CDEF4}" destId="{43511590-5D22-41EB-98BA-3E82B001FA2B}" srcOrd="0" destOrd="0" presId="urn:microsoft.com/office/officeart/2005/8/layout/hList1"/>
    <dgm:cxn modelId="{E6C23D10-DEB9-42CA-A3AA-CA83BDAEC02B}" srcId="{42D99AD8-4139-408C-9530-A80AF51ED6D9}" destId="{82FF0CCE-0AFE-47F2-8A48-1B5F312EB94C}" srcOrd="1" destOrd="0" parTransId="{C2E63EA2-02BA-4784-94BF-C4C5697F8276}" sibTransId="{624C2236-813C-4DF7-AB22-052F48A12FD0}"/>
    <dgm:cxn modelId="{EC840274-E352-4E0B-A8ED-F3A2D25A3686}" type="presOf" srcId="{A2DAC195-8B8A-41CA-9E38-E80260C5BD26}" destId="{30B52E64-AC90-4F80-8999-F39D1F75AC8A}" srcOrd="0" destOrd="3" presId="urn:microsoft.com/office/officeart/2005/8/layout/hList1"/>
    <dgm:cxn modelId="{454C3BB2-4B8F-4432-8A3B-6E19FB53CF4B}" srcId="{631643E4-9830-4C99-AB18-7FCE595925F9}" destId="{13CB4AA7-1327-4870-873D-69892A52F53F}" srcOrd="3" destOrd="0" parTransId="{190C4995-3755-46ED-9CB3-EF829D2FD7B8}" sibTransId="{DC63FCC3-DB9B-4D48-98FD-3856E9279544}"/>
    <dgm:cxn modelId="{3AF3D885-DFE6-45FE-A8FA-085854D5FD4F}" srcId="{1340A995-7707-401E-AFFD-E63E8417C750}" destId="{631643E4-9830-4C99-AB18-7FCE595925F9}" srcOrd="4" destOrd="0" parTransId="{DB24752E-B4EF-4E6A-8ABB-0C8752E24D3A}" sibTransId="{F9A54F97-FA8D-45C0-884A-31FD15D8C9BE}"/>
    <dgm:cxn modelId="{DD851D75-0865-49D3-900D-CEC332A2674E}" srcId="{1A6E439F-679F-4022-843F-E701391A2AED}" destId="{A8C89670-B863-41D8-86E0-FD762E630E7D}" srcOrd="1" destOrd="0" parTransId="{A8DAB48B-234E-4320-B201-BDC93A8B62C3}" sibTransId="{EB91E7E7-925E-4923-9B27-04C435CFE7D1}"/>
    <dgm:cxn modelId="{06BE7D8E-CD7A-4162-83B8-FAC2E14F9CF8}" srcId="{1A6E439F-679F-4022-843F-E701391A2AED}" destId="{A2DAC195-8B8A-41CA-9E38-E80260C5BD26}" srcOrd="3" destOrd="0" parTransId="{16B1084B-D8F5-4DB2-9021-480252283FD2}" sibTransId="{6C3C9545-2FD5-47C6-AE28-5760E197034B}"/>
    <dgm:cxn modelId="{7B6D7E2B-0100-4FEF-A98B-4FBFA48904A9}" type="presOf" srcId="{CB028D18-C479-4F7C-8893-50D6C6205483}" destId="{E16B7317-1AC3-40C6-B733-C5B00D68F79B}" srcOrd="0" destOrd="2" presId="urn:microsoft.com/office/officeart/2005/8/layout/hList1"/>
    <dgm:cxn modelId="{DF54130D-CF4D-4922-9892-E289DA20FD79}" type="presOf" srcId="{9E3BA1EF-C5FD-40CB-BCDA-507DB5D8D3D5}" destId="{30B52E64-AC90-4F80-8999-F39D1F75AC8A}" srcOrd="0" destOrd="2" presId="urn:microsoft.com/office/officeart/2005/8/layout/hList1"/>
    <dgm:cxn modelId="{4C70D05E-ED40-46EB-B0B9-42459BC1A105}" type="presOf" srcId="{1B9CDE1C-0020-48C0-9BA5-79DBF95C98FC}" destId="{C75404A7-484D-4AD3-B107-DB4222B5F4B6}" srcOrd="0" destOrd="0" presId="urn:microsoft.com/office/officeart/2005/8/layout/hList1"/>
    <dgm:cxn modelId="{BB1056C2-256B-4AFF-93C9-B8BE79143D17}" srcId="{1A6E439F-679F-4022-843F-E701391A2AED}" destId="{EC9E2C49-25A7-4253-8A8C-E423A3A2A659}" srcOrd="4" destOrd="0" parTransId="{172D8140-23CF-4FFF-AC72-28541D796A40}" sibTransId="{819094BB-DA7B-4FEF-9365-E76C2CADEB65}"/>
    <dgm:cxn modelId="{B4036086-D2BE-40B8-BC12-902D94664D33}" type="presOf" srcId="{3A16D712-E565-441E-BAD1-63DA8F18F19B}" destId="{43511590-5D22-41EB-98BA-3E82B001FA2B}" srcOrd="0" destOrd="1" presId="urn:microsoft.com/office/officeart/2005/8/layout/hList1"/>
    <dgm:cxn modelId="{CC978266-790C-4150-945F-49118ECF45C6}" type="presOf" srcId="{EE020D35-E1CB-4BB9-A6C3-9D3E387B4F7A}" destId="{A7BFF025-6D7E-4A53-B875-DB523FF90520}" srcOrd="0" destOrd="3" presId="urn:microsoft.com/office/officeart/2005/8/layout/hList1"/>
    <dgm:cxn modelId="{D5494C05-638A-4DB0-AB28-4B606B809213}" srcId="{1340A995-7707-401E-AFFD-E63E8417C750}" destId="{1A6E439F-679F-4022-843F-E701391A2AED}" srcOrd="5" destOrd="0" parTransId="{E2C6BF11-1B5F-474D-8742-8DF03306F32D}" sibTransId="{7C182BE8-2E5C-4294-A58C-4E095BC31709}"/>
    <dgm:cxn modelId="{DA80EE23-444F-40D8-B206-2837DB64B808}" srcId="{F469C849-4B38-4AC0-8128-537E04CA5701}" destId="{55D10396-DE5D-42D5-9709-0C91AA651A72}" srcOrd="0" destOrd="0" parTransId="{C6EBA049-C3B8-47A3-879E-D51A541ADACA}" sibTransId="{4F98ED91-4E2C-488F-802C-E958A5343C90}"/>
    <dgm:cxn modelId="{9E0045DD-FFAB-4E73-BA2C-DABAD549A762}" type="presOf" srcId="{0FD49334-35D3-432F-9371-D5218048733F}" destId="{D86F3B6F-5078-48CC-AD5F-2A67AC132D7E}" srcOrd="0" destOrd="2" presId="urn:microsoft.com/office/officeart/2005/8/layout/hList1"/>
    <dgm:cxn modelId="{98D75887-202E-463A-8441-21283D7856B9}" type="presOf" srcId="{B1FCD3C6-3C21-4732-B1CD-D35C5A5CF71B}" destId="{A7BFF025-6D7E-4A53-B875-DB523FF90520}" srcOrd="0" destOrd="1" presId="urn:microsoft.com/office/officeart/2005/8/layout/hList1"/>
    <dgm:cxn modelId="{44B4B2D6-EB66-41AC-82C0-DD3C79B7AC8C}" type="presOf" srcId="{A1A0C093-2374-41E0-99D4-C2837AC45617}" destId="{30B52E64-AC90-4F80-8999-F39D1F75AC8A}" srcOrd="0" destOrd="0" presId="urn:microsoft.com/office/officeart/2005/8/layout/hList1"/>
    <dgm:cxn modelId="{296885A7-ED00-45D7-B827-E9DB72A8B4B6}" type="presOf" srcId="{9503CB33-7FAA-4706-AC2C-9003C0C43041}" destId="{A7BFF025-6D7E-4A53-B875-DB523FF90520}" srcOrd="0" destOrd="4" presId="urn:microsoft.com/office/officeart/2005/8/layout/hList1"/>
    <dgm:cxn modelId="{0F09771A-1B71-49B6-A2D8-B119FC5B0D86}" srcId="{631643E4-9830-4C99-AB18-7FCE595925F9}" destId="{A00E00B8-FED3-4759-85AD-1223BC749B6E}" srcOrd="2" destOrd="0" parTransId="{50BAC6F0-EA63-433E-B557-C4F1580C4BE3}" sibTransId="{44B15A1A-77FF-4C54-AB19-B94FBE7835FD}"/>
    <dgm:cxn modelId="{3DA44FFA-96F9-43CD-837F-5A3619443E39}" srcId="{F469C849-4B38-4AC0-8128-537E04CA5701}" destId="{836B59B1-980F-4876-9FB5-065F89EC77FA}" srcOrd="2" destOrd="0" parTransId="{87918C31-AFD2-4748-B3E0-449FC73272B2}" sibTransId="{DD176162-72A5-410D-8A22-2F173FA50A79}"/>
    <dgm:cxn modelId="{7C3728BA-B722-4C70-B453-956DE59A9AAA}" type="presOf" srcId="{85C756A2-6BDF-401D-BA50-15F74FD73D8C}" destId="{E16B7317-1AC3-40C6-B733-C5B00D68F79B}" srcOrd="0" destOrd="1" presId="urn:microsoft.com/office/officeart/2005/8/layout/hList1"/>
    <dgm:cxn modelId="{5CEDA6BC-8832-4481-9D48-5793F206D39E}" type="presOf" srcId="{55D10396-DE5D-42D5-9709-0C91AA651A72}" destId="{A7BFF025-6D7E-4A53-B875-DB523FF90520}" srcOrd="0" destOrd="0" presId="urn:microsoft.com/office/officeart/2005/8/layout/hList1"/>
    <dgm:cxn modelId="{8EC6ABE8-8F7F-4536-B712-0D2921C1D987}" type="presOf" srcId="{67F60C68-D281-47B5-9F03-47CF60A421F6}" destId="{43511590-5D22-41EB-98BA-3E82B001FA2B}" srcOrd="0" destOrd="4" presId="urn:microsoft.com/office/officeart/2005/8/layout/hList1"/>
    <dgm:cxn modelId="{13C24B5C-6778-40ED-B344-20256CD0C9F7}" srcId="{42D99AD8-4139-408C-9530-A80AF51ED6D9}" destId="{0F205E3C-4678-4C49-BD1A-E873A5FFBE34}" srcOrd="4" destOrd="0" parTransId="{860E28AC-9741-4574-8FC1-A7B6BBEC66B7}" sibTransId="{7B19ECFC-32F6-494F-AAE8-C8CBB7E7705E}"/>
    <dgm:cxn modelId="{14C7C0E3-96A5-4C19-8773-8AEA573BC0ED}" srcId="{FFBB5EED-BF6D-4091-8D6B-C8077DFF7485}" destId="{DC15352D-AB5F-4BD5-AD17-0F156D6DB89F}" srcOrd="0" destOrd="0" parTransId="{105E1ED2-1AD7-4431-B562-F743F14BD70B}" sibTransId="{3AF071DE-A0F7-42E7-A9D8-7237D0B14F55}"/>
    <dgm:cxn modelId="{0234AD54-7F9E-48C0-9833-12CF1E4F7E87}" type="presOf" srcId="{1340A995-7707-401E-AFFD-E63E8417C750}" destId="{F9E2BB4E-0EB1-4364-9938-1F67A0063865}" srcOrd="0" destOrd="0" presId="urn:microsoft.com/office/officeart/2005/8/layout/hList1"/>
    <dgm:cxn modelId="{2459153B-85E9-4E45-A599-E91A0B682208}" type="presOf" srcId="{1A6E439F-679F-4022-843F-E701391A2AED}" destId="{E3D53FBF-EEFC-41AF-AE13-6348D3E45D51}" srcOrd="0" destOrd="0" presId="urn:microsoft.com/office/officeart/2005/8/layout/hList1"/>
    <dgm:cxn modelId="{E9995A4D-CBDA-479A-AA25-ABC79286D7A1}" type="presOf" srcId="{55B4C077-06DF-4D34-AEA3-B86C104CC446}" destId="{C75404A7-484D-4AD3-B107-DB4222B5F4B6}" srcOrd="0" destOrd="2" presId="urn:microsoft.com/office/officeart/2005/8/layout/hList1"/>
    <dgm:cxn modelId="{4006B9CB-C8BF-4D49-B278-765F436146EC}" srcId="{1340A995-7707-401E-AFFD-E63E8417C750}" destId="{FFBB5EED-BF6D-4091-8D6B-C8077DFF7485}" srcOrd="0" destOrd="0" parTransId="{0BF005D1-9F7B-416D-8D4B-DB4E5F1BE87E}" sibTransId="{D2A080EA-83AF-4358-8D10-E4C784F0C1E6}"/>
    <dgm:cxn modelId="{6CB6FF14-178D-457C-B0A5-425A2FE68FFE}" type="presOf" srcId="{3224CC6D-6A1E-471C-92A0-C0DBC3696862}" destId="{D86F3B6F-5078-48CC-AD5F-2A67AC132D7E}" srcOrd="0" destOrd="0" presId="urn:microsoft.com/office/officeart/2005/8/layout/hList1"/>
    <dgm:cxn modelId="{D0927402-6122-45EA-8D7F-350D8324191E}" srcId="{42D99AD8-4139-408C-9530-A80AF51ED6D9}" destId="{1B9CDE1C-0020-48C0-9BA5-79DBF95C98FC}" srcOrd="0" destOrd="0" parTransId="{6141743E-80EA-402F-BC1E-784FB9CD1104}" sibTransId="{D1CAFA4B-02BC-403A-998D-C82AD999A693}"/>
    <dgm:cxn modelId="{04C2F6B3-F449-46D1-A86E-8FF684ADFF21}" type="presOf" srcId="{42D99AD8-4139-408C-9530-A80AF51ED6D9}" destId="{B7652EC9-4BB3-43D2-8CEF-54864257A4F0}" srcOrd="0" destOrd="0" presId="urn:microsoft.com/office/officeart/2005/8/layout/hList1"/>
    <dgm:cxn modelId="{9BC96A2A-9D47-4B8D-9404-FC45D8788C8A}" srcId="{48D1E5A4-6F7A-4B1D-AFD5-E091F7E7D284}" destId="{0FD49334-35D3-432F-9371-D5218048733F}" srcOrd="2" destOrd="0" parTransId="{22E4BC4F-AF83-4630-AD44-29240ED4E68D}" sibTransId="{DBB388C6-77B1-426D-83F7-FDE783EE3DD4}"/>
    <dgm:cxn modelId="{25BED278-49E9-4D5B-94B1-B70F5DB059E2}" srcId="{48D1E5A4-6F7A-4B1D-AFD5-E091F7E7D284}" destId="{C1C87664-99FB-44C4-9B8C-65F205A5D0ED}" srcOrd="1" destOrd="0" parTransId="{0DB189EE-CC25-4781-8F72-21230898FDF6}" sibTransId="{05C04C9B-C991-425E-9606-B65EFCB84469}"/>
    <dgm:cxn modelId="{6B2E4E2A-A076-465D-9EFE-4DCE8C2C1379}" type="presOf" srcId="{A00E00B8-FED3-4759-85AD-1223BC749B6E}" destId="{43511590-5D22-41EB-98BA-3E82B001FA2B}" srcOrd="0" destOrd="2" presId="urn:microsoft.com/office/officeart/2005/8/layout/hList1"/>
    <dgm:cxn modelId="{9EABF70A-C1FE-4B2B-879E-FD189EB8A4F7}" type="presOf" srcId="{34291520-1D9B-4716-8AD0-1628DB1DB52C}" destId="{C75404A7-484D-4AD3-B107-DB4222B5F4B6}" srcOrd="0" destOrd="3" presId="urn:microsoft.com/office/officeart/2005/8/layout/hList1"/>
    <dgm:cxn modelId="{54B5F4BE-5279-4C1A-98C6-F66B356E6A91}" srcId="{1A6E439F-679F-4022-843F-E701391A2AED}" destId="{9E3BA1EF-C5FD-40CB-BCDA-507DB5D8D3D5}" srcOrd="2" destOrd="0" parTransId="{E5DD5B90-263B-4A64-9D2F-09E0EF71B748}" sibTransId="{03C88780-F286-49F3-A005-7C3C7389C136}"/>
    <dgm:cxn modelId="{89A3400F-AB98-4A50-9CB1-4D05792AA009}" type="presOf" srcId="{C1C87664-99FB-44C4-9B8C-65F205A5D0ED}" destId="{D86F3B6F-5078-48CC-AD5F-2A67AC132D7E}" srcOrd="0" destOrd="1" presId="urn:microsoft.com/office/officeart/2005/8/layout/hList1"/>
    <dgm:cxn modelId="{FD9F6921-7478-47FC-9836-162B941832E0}" srcId="{42D99AD8-4139-408C-9530-A80AF51ED6D9}" destId="{34291520-1D9B-4716-8AD0-1628DB1DB52C}" srcOrd="3" destOrd="0" parTransId="{59DDA4DB-E918-4B7A-AD8B-054CE9EC0438}" sibTransId="{70AD7DAE-3B98-4B89-8DE6-DA7CD16546EA}"/>
    <dgm:cxn modelId="{D23E7B30-7764-4D4B-8530-5C2F91AD7449}" type="presOf" srcId="{EC9E2C49-25A7-4253-8A8C-E423A3A2A659}" destId="{30B52E64-AC90-4F80-8999-F39D1F75AC8A}" srcOrd="0" destOrd="4" presId="urn:microsoft.com/office/officeart/2005/8/layout/hList1"/>
    <dgm:cxn modelId="{50343B04-6D8E-467E-AF77-31D0D7EAA88A}" type="presOf" srcId="{DC15352D-AB5F-4BD5-AD17-0F156D6DB89F}" destId="{E16B7317-1AC3-40C6-B733-C5B00D68F79B}" srcOrd="0" destOrd="0" presId="urn:microsoft.com/office/officeart/2005/8/layout/hList1"/>
    <dgm:cxn modelId="{27264528-E4AB-44BB-8097-E98EAC812878}" type="presOf" srcId="{A8C89670-B863-41D8-86E0-FD762E630E7D}" destId="{30B52E64-AC90-4F80-8999-F39D1F75AC8A}" srcOrd="0" destOrd="1" presId="urn:microsoft.com/office/officeart/2005/8/layout/hList1"/>
    <dgm:cxn modelId="{2F41604B-7DDD-48F5-92F0-5CEA34D76986}" type="presOf" srcId="{FFBB5EED-BF6D-4091-8D6B-C8077DFF7485}" destId="{91D2EFCF-5F18-45E6-8620-01CE00861DE4}" srcOrd="0" destOrd="0" presId="urn:microsoft.com/office/officeart/2005/8/layout/hList1"/>
    <dgm:cxn modelId="{5763386D-7136-4F8D-8F9A-440962CC7C0B}" type="presOf" srcId="{F469C849-4B38-4AC0-8128-537E04CA5701}" destId="{3E595856-D983-488A-A267-69590EEBF96F}" srcOrd="0" destOrd="0" presId="urn:microsoft.com/office/officeart/2005/8/layout/hList1"/>
    <dgm:cxn modelId="{3632B5E4-539A-4FF1-9C8D-43D8DC262208}" srcId="{F469C849-4B38-4AC0-8128-537E04CA5701}" destId="{EE020D35-E1CB-4BB9-A6C3-9D3E387B4F7A}" srcOrd="3" destOrd="0" parTransId="{F35B8689-6633-4886-8DE9-86CBE5DBF5FA}" sibTransId="{47CB8AF4-E1C8-49EF-A637-8A8153B3277F}"/>
    <dgm:cxn modelId="{EB01AA3C-003F-4E79-A274-F8C8736C9716}" type="presParOf" srcId="{F9E2BB4E-0EB1-4364-9938-1F67A0063865}" destId="{46FEA56C-535F-4AF2-9B6B-9F5F782093AF}" srcOrd="0" destOrd="0" presId="urn:microsoft.com/office/officeart/2005/8/layout/hList1"/>
    <dgm:cxn modelId="{40B273B3-B94E-47AE-AEB8-DCD653ECF1E6}" type="presParOf" srcId="{46FEA56C-535F-4AF2-9B6B-9F5F782093AF}" destId="{91D2EFCF-5F18-45E6-8620-01CE00861DE4}" srcOrd="0" destOrd="0" presId="urn:microsoft.com/office/officeart/2005/8/layout/hList1"/>
    <dgm:cxn modelId="{91B639A4-7957-4013-83F0-319DAAAA4758}" type="presParOf" srcId="{46FEA56C-535F-4AF2-9B6B-9F5F782093AF}" destId="{E16B7317-1AC3-40C6-B733-C5B00D68F79B}" srcOrd="1" destOrd="0" presId="urn:microsoft.com/office/officeart/2005/8/layout/hList1"/>
    <dgm:cxn modelId="{1FEBCF4E-896A-4B6C-885E-388B4A77D43B}" type="presParOf" srcId="{F9E2BB4E-0EB1-4364-9938-1F67A0063865}" destId="{7F4279B7-A64E-48F2-BF14-E720F61D0F27}" srcOrd="1" destOrd="0" presId="urn:microsoft.com/office/officeart/2005/8/layout/hList1"/>
    <dgm:cxn modelId="{352A96EB-89FA-4DE7-946D-B044D7394041}" type="presParOf" srcId="{F9E2BB4E-0EB1-4364-9938-1F67A0063865}" destId="{1FDFB063-60EE-40E6-ACF9-3A0BC38E4100}" srcOrd="2" destOrd="0" presId="urn:microsoft.com/office/officeart/2005/8/layout/hList1"/>
    <dgm:cxn modelId="{44040DAE-D397-4AB6-AC26-4F404B40FC79}" type="presParOf" srcId="{1FDFB063-60EE-40E6-ACF9-3A0BC38E4100}" destId="{070CEE96-8CF0-46DE-91C5-0B12A2CB95FE}" srcOrd="0" destOrd="0" presId="urn:microsoft.com/office/officeart/2005/8/layout/hList1"/>
    <dgm:cxn modelId="{6C323F19-3F3E-4E4C-9160-5E890A7177A8}" type="presParOf" srcId="{1FDFB063-60EE-40E6-ACF9-3A0BC38E4100}" destId="{D86F3B6F-5078-48CC-AD5F-2A67AC132D7E}" srcOrd="1" destOrd="0" presId="urn:microsoft.com/office/officeart/2005/8/layout/hList1"/>
    <dgm:cxn modelId="{24D608C2-7E78-4BA6-BEA1-DE9E2E3DD570}" type="presParOf" srcId="{F9E2BB4E-0EB1-4364-9938-1F67A0063865}" destId="{082F87FA-9BC6-4A85-971A-9CD00EA45FB3}" srcOrd="3" destOrd="0" presId="urn:microsoft.com/office/officeart/2005/8/layout/hList1"/>
    <dgm:cxn modelId="{00A1CA1C-FD11-4532-841D-A08372094C77}" type="presParOf" srcId="{F9E2BB4E-0EB1-4364-9938-1F67A0063865}" destId="{709F4B4C-25DB-4799-868E-D6DFD94C612E}" srcOrd="4" destOrd="0" presId="urn:microsoft.com/office/officeart/2005/8/layout/hList1"/>
    <dgm:cxn modelId="{BB15369B-F5CC-4D9D-9BF8-7F315875AC76}" type="presParOf" srcId="{709F4B4C-25DB-4799-868E-D6DFD94C612E}" destId="{B7652EC9-4BB3-43D2-8CEF-54864257A4F0}" srcOrd="0" destOrd="0" presId="urn:microsoft.com/office/officeart/2005/8/layout/hList1"/>
    <dgm:cxn modelId="{322C6438-F3AF-402A-832D-83232D848F79}" type="presParOf" srcId="{709F4B4C-25DB-4799-868E-D6DFD94C612E}" destId="{C75404A7-484D-4AD3-B107-DB4222B5F4B6}" srcOrd="1" destOrd="0" presId="urn:microsoft.com/office/officeart/2005/8/layout/hList1"/>
    <dgm:cxn modelId="{623998F7-F80A-4E88-9E7C-891D37074062}" type="presParOf" srcId="{F9E2BB4E-0EB1-4364-9938-1F67A0063865}" destId="{F99E07A3-EDD7-465B-9016-7AAFCC2DBE91}" srcOrd="5" destOrd="0" presId="urn:microsoft.com/office/officeart/2005/8/layout/hList1"/>
    <dgm:cxn modelId="{788F0CDB-2C72-4C89-B482-9BA9C98DEF86}" type="presParOf" srcId="{F9E2BB4E-0EB1-4364-9938-1F67A0063865}" destId="{22BD9EB3-4C35-43CA-8FE8-64135439E8CF}" srcOrd="6" destOrd="0" presId="urn:microsoft.com/office/officeart/2005/8/layout/hList1"/>
    <dgm:cxn modelId="{6EEB2A2F-341E-47C7-B90C-D2A2EA2529A4}" type="presParOf" srcId="{22BD9EB3-4C35-43CA-8FE8-64135439E8CF}" destId="{3E595856-D983-488A-A267-69590EEBF96F}" srcOrd="0" destOrd="0" presId="urn:microsoft.com/office/officeart/2005/8/layout/hList1"/>
    <dgm:cxn modelId="{89C3BE34-00EB-47FC-980B-045ECAADF144}" type="presParOf" srcId="{22BD9EB3-4C35-43CA-8FE8-64135439E8CF}" destId="{A7BFF025-6D7E-4A53-B875-DB523FF90520}" srcOrd="1" destOrd="0" presId="urn:microsoft.com/office/officeart/2005/8/layout/hList1"/>
    <dgm:cxn modelId="{717F5287-34CA-4E1D-B08D-FD056C73EF58}" type="presParOf" srcId="{F9E2BB4E-0EB1-4364-9938-1F67A0063865}" destId="{9A168CB7-F126-4563-A581-FE426A6EBB9F}" srcOrd="7" destOrd="0" presId="urn:microsoft.com/office/officeart/2005/8/layout/hList1"/>
    <dgm:cxn modelId="{491CD274-FDEE-46FA-A155-48604A72FAF8}" type="presParOf" srcId="{F9E2BB4E-0EB1-4364-9938-1F67A0063865}" destId="{87DFE124-E806-4A60-8918-670CE066C425}" srcOrd="8" destOrd="0" presId="urn:microsoft.com/office/officeart/2005/8/layout/hList1"/>
    <dgm:cxn modelId="{25199C01-0A0B-4E8C-8DDE-05E2372CE2B0}" type="presParOf" srcId="{87DFE124-E806-4A60-8918-670CE066C425}" destId="{6F40CAE7-3261-4889-B1B1-AC7975261884}" srcOrd="0" destOrd="0" presId="urn:microsoft.com/office/officeart/2005/8/layout/hList1"/>
    <dgm:cxn modelId="{04B2EB1C-2D13-459E-89BE-3A68FC3B99E6}" type="presParOf" srcId="{87DFE124-E806-4A60-8918-670CE066C425}" destId="{43511590-5D22-41EB-98BA-3E82B001FA2B}" srcOrd="1" destOrd="0" presId="urn:microsoft.com/office/officeart/2005/8/layout/hList1"/>
    <dgm:cxn modelId="{C2984BBC-C923-4409-A6BA-83647EFC8E1F}" type="presParOf" srcId="{F9E2BB4E-0EB1-4364-9938-1F67A0063865}" destId="{84A7411E-4207-4AEE-8936-00ED1C6C074F}" srcOrd="9" destOrd="0" presId="urn:microsoft.com/office/officeart/2005/8/layout/hList1"/>
    <dgm:cxn modelId="{60910705-233E-484F-849D-6A7B25285D17}" type="presParOf" srcId="{F9E2BB4E-0EB1-4364-9938-1F67A0063865}" destId="{FA38CF53-5C45-4157-B707-5F6355588120}" srcOrd="10" destOrd="0" presId="urn:microsoft.com/office/officeart/2005/8/layout/hList1"/>
    <dgm:cxn modelId="{1C586E49-7477-4840-B95A-850EC14EAF58}" type="presParOf" srcId="{FA38CF53-5C45-4157-B707-5F6355588120}" destId="{E3D53FBF-EEFC-41AF-AE13-6348D3E45D51}" srcOrd="0" destOrd="0" presId="urn:microsoft.com/office/officeart/2005/8/layout/hList1"/>
    <dgm:cxn modelId="{4C242061-7F75-4FCA-A93A-BCFC491EFD5B}" type="presParOf" srcId="{FA38CF53-5C45-4157-B707-5F6355588120}" destId="{30B52E64-AC90-4F80-8999-F39D1F75AC8A}" srcOrd="1" destOrd="0" presId="urn:microsoft.com/office/officeart/2005/8/layout/hLis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080DDA-8CCB-40B2-9262-2DA5CED30503}" type="doc">
      <dgm:prSet loTypeId="urn:microsoft.com/office/officeart/2009/3/layout/StepUpProcess" loCatId="process" qsTypeId="urn:microsoft.com/office/officeart/2005/8/quickstyle/simple1" qsCatId="simple" csTypeId="urn:microsoft.com/office/officeart/2005/8/colors/accent2_1" csCatId="accent2" phldr="1"/>
      <dgm:spPr/>
      <dgm:t>
        <a:bodyPr/>
        <a:lstStyle/>
        <a:p>
          <a:endParaRPr lang="en-US"/>
        </a:p>
      </dgm:t>
    </dgm:pt>
    <dgm:pt modelId="{D09321FC-68D4-4B8B-8816-7ED7CE155DFB}">
      <dgm:prSet phldrT="[Text]"/>
      <dgm:spPr>
        <a:scene3d>
          <a:camera prst="orthographicFront"/>
          <a:lightRig rig="threePt" dir="t"/>
        </a:scene3d>
        <a:sp3d>
          <a:bevelT/>
        </a:sp3d>
      </dgm:spPr>
      <dgm:t>
        <a:bodyPr/>
        <a:lstStyle/>
        <a:p>
          <a:r>
            <a:rPr lang="en-US" dirty="0">
              <a:solidFill>
                <a:schemeClr val="bg1"/>
              </a:solidFill>
            </a:rPr>
            <a:t>Identify</a:t>
          </a:r>
        </a:p>
      </dgm:t>
    </dgm:pt>
    <dgm:pt modelId="{2E921EB4-C50B-4D80-8B89-1C1A95CAE11F}" type="parTrans" cxnId="{54604E17-124F-4708-BF9C-982973DFE1A7}">
      <dgm:prSet/>
      <dgm:spPr/>
      <dgm:t>
        <a:bodyPr/>
        <a:lstStyle/>
        <a:p>
          <a:endParaRPr lang="en-US"/>
        </a:p>
      </dgm:t>
    </dgm:pt>
    <dgm:pt modelId="{04D5AE53-B173-44E9-BE4A-88C90205709D}" type="sibTrans" cxnId="{54604E17-124F-4708-BF9C-982973DFE1A7}">
      <dgm:prSet/>
      <dgm:spPr/>
      <dgm:t>
        <a:bodyPr/>
        <a:lstStyle/>
        <a:p>
          <a:endParaRPr lang="en-US"/>
        </a:p>
      </dgm:t>
    </dgm:pt>
    <dgm:pt modelId="{B6616893-3E53-4BDB-9094-FF0443748657}">
      <dgm:prSet phldrT="[Text]"/>
      <dgm:spPr>
        <a:scene3d>
          <a:camera prst="orthographicFront"/>
          <a:lightRig rig="threePt" dir="t"/>
        </a:scene3d>
        <a:sp3d>
          <a:bevelT/>
        </a:sp3d>
      </dgm:spPr>
      <dgm:t>
        <a:bodyPr/>
        <a:lstStyle/>
        <a:p>
          <a:r>
            <a:rPr lang="en-US" dirty="0">
              <a:solidFill>
                <a:schemeClr val="bg1"/>
              </a:solidFill>
            </a:rPr>
            <a:t>Protect</a:t>
          </a:r>
        </a:p>
      </dgm:t>
    </dgm:pt>
    <dgm:pt modelId="{01B2F436-D0A5-4D22-8DB3-8273DFBC401D}" type="parTrans" cxnId="{7114A1D5-DC62-46DC-B85A-4B121B6C01BF}">
      <dgm:prSet/>
      <dgm:spPr/>
      <dgm:t>
        <a:bodyPr/>
        <a:lstStyle/>
        <a:p>
          <a:endParaRPr lang="en-US"/>
        </a:p>
      </dgm:t>
    </dgm:pt>
    <dgm:pt modelId="{1EC05478-4A10-4047-A406-34B35A133D10}" type="sibTrans" cxnId="{7114A1D5-DC62-46DC-B85A-4B121B6C01BF}">
      <dgm:prSet/>
      <dgm:spPr/>
      <dgm:t>
        <a:bodyPr/>
        <a:lstStyle/>
        <a:p>
          <a:endParaRPr lang="en-US"/>
        </a:p>
      </dgm:t>
    </dgm:pt>
    <dgm:pt modelId="{FF28761C-079A-4DBB-A8CE-8A6A3C9EB953}">
      <dgm:prSet phldrT="[Text]"/>
      <dgm:spPr>
        <a:scene3d>
          <a:camera prst="orthographicFront"/>
          <a:lightRig rig="threePt" dir="t"/>
        </a:scene3d>
        <a:sp3d>
          <a:bevelT/>
        </a:sp3d>
      </dgm:spPr>
      <dgm:t>
        <a:bodyPr/>
        <a:lstStyle/>
        <a:p>
          <a:r>
            <a:rPr lang="en-US" dirty="0">
              <a:solidFill>
                <a:schemeClr val="bg1"/>
              </a:solidFill>
            </a:rPr>
            <a:t>Detect</a:t>
          </a:r>
        </a:p>
      </dgm:t>
    </dgm:pt>
    <dgm:pt modelId="{FDE4B645-ED88-4A55-BC1A-C22B1A54B68B}" type="parTrans" cxnId="{B9C9CFC7-DD61-47F4-9D6C-254C4D9D6ED4}">
      <dgm:prSet/>
      <dgm:spPr/>
      <dgm:t>
        <a:bodyPr/>
        <a:lstStyle/>
        <a:p>
          <a:endParaRPr lang="en-US"/>
        </a:p>
      </dgm:t>
    </dgm:pt>
    <dgm:pt modelId="{0A88D521-20CF-4C7E-8B28-C230163E6FA1}" type="sibTrans" cxnId="{B9C9CFC7-DD61-47F4-9D6C-254C4D9D6ED4}">
      <dgm:prSet/>
      <dgm:spPr/>
      <dgm:t>
        <a:bodyPr/>
        <a:lstStyle/>
        <a:p>
          <a:endParaRPr lang="en-US"/>
        </a:p>
      </dgm:t>
    </dgm:pt>
    <dgm:pt modelId="{B7835F30-1203-42EE-9CC2-9D8D8C7DA007}">
      <dgm:prSet phldrT="[Text]"/>
      <dgm:spPr>
        <a:scene3d>
          <a:camera prst="orthographicFront"/>
          <a:lightRig rig="threePt" dir="t"/>
        </a:scene3d>
        <a:sp3d>
          <a:bevelT/>
        </a:sp3d>
      </dgm:spPr>
      <dgm:t>
        <a:bodyPr/>
        <a:lstStyle/>
        <a:p>
          <a:r>
            <a:rPr lang="en-US" dirty="0">
              <a:solidFill>
                <a:schemeClr val="bg1"/>
              </a:solidFill>
            </a:rPr>
            <a:t>Respond</a:t>
          </a:r>
        </a:p>
      </dgm:t>
    </dgm:pt>
    <dgm:pt modelId="{D5AD4D3B-D86A-4A7F-AAA6-0C74C779313B}" type="parTrans" cxnId="{3EE1AF7A-BA6C-4C39-8B06-78085C3B32AF}">
      <dgm:prSet/>
      <dgm:spPr/>
      <dgm:t>
        <a:bodyPr/>
        <a:lstStyle/>
        <a:p>
          <a:endParaRPr lang="en-US"/>
        </a:p>
      </dgm:t>
    </dgm:pt>
    <dgm:pt modelId="{8E689F11-552F-4405-BB1A-F90B3241AA2F}" type="sibTrans" cxnId="{3EE1AF7A-BA6C-4C39-8B06-78085C3B32AF}">
      <dgm:prSet/>
      <dgm:spPr/>
      <dgm:t>
        <a:bodyPr/>
        <a:lstStyle/>
        <a:p>
          <a:endParaRPr lang="en-US"/>
        </a:p>
      </dgm:t>
    </dgm:pt>
    <dgm:pt modelId="{43BA1766-12E6-4551-88EB-CE1BF91612F6}">
      <dgm:prSet phldrT="[Text]"/>
      <dgm:spPr>
        <a:scene3d>
          <a:camera prst="orthographicFront"/>
          <a:lightRig rig="threePt" dir="t"/>
        </a:scene3d>
        <a:sp3d>
          <a:bevelT/>
        </a:sp3d>
      </dgm:spPr>
      <dgm:t>
        <a:bodyPr/>
        <a:lstStyle/>
        <a:p>
          <a:r>
            <a:rPr lang="en-US" dirty="0">
              <a:solidFill>
                <a:schemeClr val="bg1"/>
              </a:solidFill>
            </a:rPr>
            <a:t>Recover</a:t>
          </a:r>
        </a:p>
      </dgm:t>
    </dgm:pt>
    <dgm:pt modelId="{AABED8C2-A949-4029-940A-9D91812C5B01}" type="parTrans" cxnId="{09492719-F0A5-476C-8DF4-415EECBFCDAE}">
      <dgm:prSet/>
      <dgm:spPr/>
      <dgm:t>
        <a:bodyPr/>
        <a:lstStyle/>
        <a:p>
          <a:endParaRPr lang="en-US"/>
        </a:p>
      </dgm:t>
    </dgm:pt>
    <dgm:pt modelId="{11838508-97A4-4C87-8DD9-2975D4EEAF4F}" type="sibTrans" cxnId="{09492719-F0A5-476C-8DF4-415EECBFCDAE}">
      <dgm:prSet/>
      <dgm:spPr/>
      <dgm:t>
        <a:bodyPr/>
        <a:lstStyle/>
        <a:p>
          <a:endParaRPr lang="en-US"/>
        </a:p>
      </dgm:t>
    </dgm:pt>
    <dgm:pt modelId="{9E243989-2535-4BBE-A55D-D514A47073D4}">
      <dgm:prSet phldrT="[Text]"/>
      <dgm:spPr>
        <a:scene3d>
          <a:camera prst="orthographicFront"/>
          <a:lightRig rig="threePt" dir="t"/>
        </a:scene3d>
        <a:sp3d>
          <a:bevelT/>
        </a:sp3d>
      </dgm:spPr>
      <dgm:t>
        <a:bodyPr/>
        <a:lstStyle/>
        <a:p>
          <a:r>
            <a:rPr lang="en-US" dirty="0">
              <a:solidFill>
                <a:schemeClr val="bg1"/>
              </a:solidFill>
            </a:rPr>
            <a:t>Moderate Degree of Maturity</a:t>
          </a:r>
        </a:p>
      </dgm:t>
    </dgm:pt>
    <dgm:pt modelId="{9B807B60-BB7A-4942-9ABD-5080A22FFDA4}" type="parTrans" cxnId="{61324B10-9956-4758-9B9D-5FE671BE1929}">
      <dgm:prSet/>
      <dgm:spPr/>
      <dgm:t>
        <a:bodyPr/>
        <a:lstStyle/>
        <a:p>
          <a:endParaRPr lang="en-US"/>
        </a:p>
      </dgm:t>
    </dgm:pt>
    <dgm:pt modelId="{94061015-E49F-49B9-BDAA-3EA0316C902C}" type="sibTrans" cxnId="{61324B10-9956-4758-9B9D-5FE671BE1929}">
      <dgm:prSet/>
      <dgm:spPr/>
      <dgm:t>
        <a:bodyPr/>
        <a:lstStyle/>
        <a:p>
          <a:endParaRPr lang="en-US"/>
        </a:p>
      </dgm:t>
    </dgm:pt>
    <dgm:pt modelId="{F187E034-F01F-41C2-B526-7C91AD713B91}">
      <dgm:prSet phldrT="[Text]"/>
      <dgm:spPr>
        <a:scene3d>
          <a:camera prst="orthographicFront"/>
          <a:lightRig rig="threePt" dir="t"/>
        </a:scene3d>
        <a:sp3d>
          <a:bevelT/>
        </a:sp3d>
      </dgm:spPr>
      <dgm:t>
        <a:bodyPr/>
        <a:lstStyle/>
        <a:p>
          <a:r>
            <a:rPr lang="en-US" dirty="0">
              <a:solidFill>
                <a:schemeClr val="bg1"/>
              </a:solidFill>
            </a:rPr>
            <a:t>High Degree of Maturity</a:t>
          </a:r>
        </a:p>
      </dgm:t>
    </dgm:pt>
    <dgm:pt modelId="{064359A2-685C-472C-AB34-9466D053E392}" type="parTrans" cxnId="{DFD5B90F-1E2D-4435-AAE7-966FD8092B05}">
      <dgm:prSet/>
      <dgm:spPr/>
      <dgm:t>
        <a:bodyPr/>
        <a:lstStyle/>
        <a:p>
          <a:endParaRPr lang="en-US"/>
        </a:p>
      </dgm:t>
    </dgm:pt>
    <dgm:pt modelId="{B599BCB9-E80A-410A-AA81-1867618D4B38}" type="sibTrans" cxnId="{DFD5B90F-1E2D-4435-AAE7-966FD8092B05}">
      <dgm:prSet/>
      <dgm:spPr/>
      <dgm:t>
        <a:bodyPr/>
        <a:lstStyle/>
        <a:p>
          <a:endParaRPr lang="en-US"/>
        </a:p>
      </dgm:t>
    </dgm:pt>
    <dgm:pt modelId="{DFAF80CF-3BF8-4B9A-B66B-B8636695F9F1}">
      <dgm:prSet phldrT="[Text]"/>
      <dgm:spPr>
        <a:scene3d>
          <a:camera prst="orthographicFront"/>
          <a:lightRig rig="threePt" dir="t"/>
        </a:scene3d>
        <a:sp3d>
          <a:bevelT/>
        </a:sp3d>
      </dgm:spPr>
      <dgm:t>
        <a:bodyPr/>
        <a:lstStyle/>
        <a:p>
          <a:r>
            <a:rPr lang="en-US" dirty="0">
              <a:solidFill>
                <a:schemeClr val="bg1"/>
              </a:solidFill>
            </a:rPr>
            <a:t>Weak Degree of Maturity</a:t>
          </a:r>
        </a:p>
      </dgm:t>
    </dgm:pt>
    <dgm:pt modelId="{AA9AF7E0-517C-4FBE-87E3-60148B6CD705}" type="parTrans" cxnId="{7224BDF6-5061-4AEE-9C51-ADAD31ACCDB4}">
      <dgm:prSet/>
      <dgm:spPr/>
      <dgm:t>
        <a:bodyPr/>
        <a:lstStyle/>
        <a:p>
          <a:endParaRPr lang="en-US"/>
        </a:p>
      </dgm:t>
    </dgm:pt>
    <dgm:pt modelId="{32F6FA9F-C23F-4E64-8A98-42007E834970}" type="sibTrans" cxnId="{7224BDF6-5061-4AEE-9C51-ADAD31ACCDB4}">
      <dgm:prSet/>
      <dgm:spPr/>
      <dgm:t>
        <a:bodyPr/>
        <a:lstStyle/>
        <a:p>
          <a:endParaRPr lang="en-US"/>
        </a:p>
      </dgm:t>
    </dgm:pt>
    <dgm:pt modelId="{F9AC579A-D198-4FCB-83CE-EB12A8B7FC4C}">
      <dgm:prSet phldrT="[Text]"/>
      <dgm:spPr>
        <a:scene3d>
          <a:camera prst="orthographicFront"/>
          <a:lightRig rig="threePt" dir="t"/>
        </a:scene3d>
        <a:sp3d>
          <a:bevelT/>
        </a:sp3d>
      </dgm:spPr>
      <dgm:t>
        <a:bodyPr/>
        <a:lstStyle/>
        <a:p>
          <a:r>
            <a:rPr lang="en-US" dirty="0">
              <a:solidFill>
                <a:schemeClr val="bg1"/>
              </a:solidFill>
            </a:rPr>
            <a:t>Weak Degree of Maturity</a:t>
          </a:r>
        </a:p>
      </dgm:t>
    </dgm:pt>
    <dgm:pt modelId="{AA1DBE02-C90C-4585-B774-47F62A387C42}" type="parTrans" cxnId="{3C562D76-EFEE-40BB-884F-4DFC0BC65826}">
      <dgm:prSet/>
      <dgm:spPr/>
      <dgm:t>
        <a:bodyPr/>
        <a:lstStyle/>
        <a:p>
          <a:endParaRPr lang="en-US"/>
        </a:p>
      </dgm:t>
    </dgm:pt>
    <dgm:pt modelId="{D430A841-ABBD-456B-BC98-C0456F561ECA}" type="sibTrans" cxnId="{3C562D76-EFEE-40BB-884F-4DFC0BC65826}">
      <dgm:prSet/>
      <dgm:spPr/>
      <dgm:t>
        <a:bodyPr/>
        <a:lstStyle/>
        <a:p>
          <a:endParaRPr lang="en-US"/>
        </a:p>
      </dgm:t>
    </dgm:pt>
    <dgm:pt modelId="{AA5B8601-B3B0-40A9-AFD0-9094D21695C3}">
      <dgm:prSet phldrT="[Text]"/>
      <dgm:spPr>
        <a:scene3d>
          <a:camera prst="orthographicFront"/>
          <a:lightRig rig="threePt" dir="t"/>
        </a:scene3d>
        <a:sp3d>
          <a:bevelT/>
        </a:sp3d>
      </dgm:spPr>
      <dgm:t>
        <a:bodyPr/>
        <a:lstStyle/>
        <a:p>
          <a:r>
            <a:rPr lang="en-US" dirty="0">
              <a:solidFill>
                <a:schemeClr val="bg1"/>
              </a:solidFill>
            </a:rPr>
            <a:t>Moderate Degree of Maturity</a:t>
          </a:r>
        </a:p>
      </dgm:t>
    </dgm:pt>
    <dgm:pt modelId="{9BF51E50-A4CD-473B-BB4C-5BC472832FA7}" type="parTrans" cxnId="{641AC842-74AC-4581-9DFC-2189F0A24E8C}">
      <dgm:prSet/>
      <dgm:spPr/>
      <dgm:t>
        <a:bodyPr/>
        <a:lstStyle/>
        <a:p>
          <a:endParaRPr lang="en-US"/>
        </a:p>
      </dgm:t>
    </dgm:pt>
    <dgm:pt modelId="{35758FEC-25C8-47DA-89B6-3D18EBFBFC11}" type="sibTrans" cxnId="{641AC842-74AC-4581-9DFC-2189F0A24E8C}">
      <dgm:prSet/>
      <dgm:spPr/>
      <dgm:t>
        <a:bodyPr/>
        <a:lstStyle/>
        <a:p>
          <a:endParaRPr lang="en-US"/>
        </a:p>
      </dgm:t>
    </dgm:pt>
    <dgm:pt modelId="{A40FB279-1CE2-4DE8-BEFC-F38A539B4588}" type="pres">
      <dgm:prSet presAssocID="{DB080DDA-8CCB-40B2-9262-2DA5CED30503}" presName="rootnode" presStyleCnt="0">
        <dgm:presLayoutVars>
          <dgm:chMax/>
          <dgm:chPref/>
          <dgm:dir/>
          <dgm:animLvl val="lvl"/>
        </dgm:presLayoutVars>
      </dgm:prSet>
      <dgm:spPr/>
      <dgm:t>
        <a:bodyPr/>
        <a:lstStyle/>
        <a:p>
          <a:endParaRPr lang="en-US"/>
        </a:p>
      </dgm:t>
    </dgm:pt>
    <dgm:pt modelId="{C3628371-FCBD-4E37-8130-DF33A2278BA7}" type="pres">
      <dgm:prSet presAssocID="{D09321FC-68D4-4B8B-8816-7ED7CE155DFB}" presName="composite" presStyleCnt="0"/>
      <dgm:spPr>
        <a:scene3d>
          <a:camera prst="orthographicFront"/>
          <a:lightRig rig="threePt" dir="t"/>
        </a:scene3d>
        <a:sp3d>
          <a:bevelT/>
        </a:sp3d>
      </dgm:spPr>
    </dgm:pt>
    <dgm:pt modelId="{83859591-D2B4-41E6-822F-DC6C794D2FF1}" type="pres">
      <dgm:prSet presAssocID="{D09321FC-68D4-4B8B-8816-7ED7CE155DFB}" presName="LShape" presStyleLbl="alignNode1" presStyleIdx="0" presStyleCnt="9"/>
      <dgm:spPr>
        <a:solidFill>
          <a:srgbClr val="0070C0"/>
        </a:solidFill>
        <a:scene3d>
          <a:camera prst="orthographicFront"/>
          <a:lightRig rig="threePt" dir="t"/>
        </a:scene3d>
        <a:sp3d>
          <a:bevelT/>
        </a:sp3d>
      </dgm:spPr>
    </dgm:pt>
    <dgm:pt modelId="{E0D8FAF5-0083-498F-939D-FD688F99B982}" type="pres">
      <dgm:prSet presAssocID="{D09321FC-68D4-4B8B-8816-7ED7CE155DFB}" presName="ParentText" presStyleLbl="revTx" presStyleIdx="0" presStyleCnt="5">
        <dgm:presLayoutVars>
          <dgm:chMax val="0"/>
          <dgm:chPref val="0"/>
          <dgm:bulletEnabled val="1"/>
        </dgm:presLayoutVars>
      </dgm:prSet>
      <dgm:spPr/>
      <dgm:t>
        <a:bodyPr/>
        <a:lstStyle/>
        <a:p>
          <a:endParaRPr lang="en-US"/>
        </a:p>
      </dgm:t>
    </dgm:pt>
    <dgm:pt modelId="{C3D14054-A5A8-4FD8-BA1C-D298FCD08175}" type="pres">
      <dgm:prSet presAssocID="{D09321FC-68D4-4B8B-8816-7ED7CE155DFB}" presName="Triangle" presStyleLbl="alignNode1" presStyleIdx="1" presStyleCnt="9"/>
      <dgm:spPr>
        <a:scene3d>
          <a:camera prst="orthographicFront"/>
          <a:lightRig rig="threePt" dir="t"/>
        </a:scene3d>
        <a:sp3d>
          <a:bevelT/>
        </a:sp3d>
      </dgm:spPr>
    </dgm:pt>
    <dgm:pt modelId="{F4B569DF-B43B-4658-8ABA-B75F1FF3F949}" type="pres">
      <dgm:prSet presAssocID="{04D5AE53-B173-44E9-BE4A-88C90205709D}" presName="sibTrans" presStyleCnt="0"/>
      <dgm:spPr>
        <a:scene3d>
          <a:camera prst="orthographicFront"/>
          <a:lightRig rig="threePt" dir="t"/>
        </a:scene3d>
        <a:sp3d>
          <a:bevelT/>
        </a:sp3d>
      </dgm:spPr>
    </dgm:pt>
    <dgm:pt modelId="{E5B0F910-7A7A-4E7C-A602-FA0A74A72D37}" type="pres">
      <dgm:prSet presAssocID="{04D5AE53-B173-44E9-BE4A-88C90205709D}" presName="space" presStyleCnt="0"/>
      <dgm:spPr>
        <a:scene3d>
          <a:camera prst="orthographicFront"/>
          <a:lightRig rig="threePt" dir="t"/>
        </a:scene3d>
        <a:sp3d>
          <a:bevelT/>
        </a:sp3d>
      </dgm:spPr>
    </dgm:pt>
    <dgm:pt modelId="{1C330973-D0C8-4711-94D8-1513E7B196CA}" type="pres">
      <dgm:prSet presAssocID="{B6616893-3E53-4BDB-9094-FF0443748657}" presName="composite" presStyleCnt="0"/>
      <dgm:spPr>
        <a:scene3d>
          <a:camera prst="orthographicFront"/>
          <a:lightRig rig="threePt" dir="t"/>
        </a:scene3d>
        <a:sp3d>
          <a:bevelT/>
        </a:sp3d>
      </dgm:spPr>
    </dgm:pt>
    <dgm:pt modelId="{FCFE649C-1209-4940-AE3E-CF2F565A9E33}" type="pres">
      <dgm:prSet presAssocID="{B6616893-3E53-4BDB-9094-FF0443748657}" presName="LShape" presStyleLbl="alignNode1" presStyleIdx="2" presStyleCnt="9"/>
      <dgm:spPr>
        <a:solidFill>
          <a:srgbClr val="7030A0"/>
        </a:solidFill>
        <a:scene3d>
          <a:camera prst="orthographicFront"/>
          <a:lightRig rig="threePt" dir="t"/>
        </a:scene3d>
        <a:sp3d>
          <a:bevelT/>
        </a:sp3d>
      </dgm:spPr>
    </dgm:pt>
    <dgm:pt modelId="{E32BFA81-E372-4703-8810-6B57E30F2B40}" type="pres">
      <dgm:prSet presAssocID="{B6616893-3E53-4BDB-9094-FF0443748657}" presName="ParentText" presStyleLbl="revTx" presStyleIdx="1" presStyleCnt="5">
        <dgm:presLayoutVars>
          <dgm:chMax val="0"/>
          <dgm:chPref val="0"/>
          <dgm:bulletEnabled val="1"/>
        </dgm:presLayoutVars>
      </dgm:prSet>
      <dgm:spPr/>
      <dgm:t>
        <a:bodyPr/>
        <a:lstStyle/>
        <a:p>
          <a:endParaRPr lang="en-US"/>
        </a:p>
      </dgm:t>
    </dgm:pt>
    <dgm:pt modelId="{DE11586F-7F8A-4D7D-B50A-511680A9EBBF}" type="pres">
      <dgm:prSet presAssocID="{B6616893-3E53-4BDB-9094-FF0443748657}" presName="Triangle" presStyleLbl="alignNode1" presStyleIdx="3" presStyleCnt="9"/>
      <dgm:spPr>
        <a:scene3d>
          <a:camera prst="orthographicFront"/>
          <a:lightRig rig="threePt" dir="t"/>
        </a:scene3d>
        <a:sp3d>
          <a:bevelT/>
        </a:sp3d>
      </dgm:spPr>
    </dgm:pt>
    <dgm:pt modelId="{E3CB781B-A5EF-4A30-90E7-2C63583A4AEC}" type="pres">
      <dgm:prSet presAssocID="{1EC05478-4A10-4047-A406-34B35A133D10}" presName="sibTrans" presStyleCnt="0"/>
      <dgm:spPr>
        <a:scene3d>
          <a:camera prst="orthographicFront"/>
          <a:lightRig rig="threePt" dir="t"/>
        </a:scene3d>
        <a:sp3d>
          <a:bevelT/>
        </a:sp3d>
      </dgm:spPr>
    </dgm:pt>
    <dgm:pt modelId="{49AAA019-981A-4508-98BC-7E05DFD985C4}" type="pres">
      <dgm:prSet presAssocID="{1EC05478-4A10-4047-A406-34B35A133D10}" presName="space" presStyleCnt="0"/>
      <dgm:spPr>
        <a:scene3d>
          <a:camera prst="orthographicFront"/>
          <a:lightRig rig="threePt" dir="t"/>
        </a:scene3d>
        <a:sp3d>
          <a:bevelT/>
        </a:sp3d>
      </dgm:spPr>
    </dgm:pt>
    <dgm:pt modelId="{860C3AF2-D37C-40C9-AED3-781AB4DDA800}" type="pres">
      <dgm:prSet presAssocID="{FF28761C-079A-4DBB-A8CE-8A6A3C9EB953}" presName="composite" presStyleCnt="0"/>
      <dgm:spPr>
        <a:scene3d>
          <a:camera prst="orthographicFront"/>
          <a:lightRig rig="threePt" dir="t"/>
        </a:scene3d>
        <a:sp3d>
          <a:bevelT/>
        </a:sp3d>
      </dgm:spPr>
    </dgm:pt>
    <dgm:pt modelId="{8EC8F2E3-8880-4E33-8BBA-F50633D1B56B}" type="pres">
      <dgm:prSet presAssocID="{FF28761C-079A-4DBB-A8CE-8A6A3C9EB953}" presName="LShape" presStyleLbl="alignNode1" presStyleIdx="4" presStyleCnt="9"/>
      <dgm:spPr>
        <a:solidFill>
          <a:srgbClr val="FFFF00"/>
        </a:solidFill>
        <a:scene3d>
          <a:camera prst="orthographicFront"/>
          <a:lightRig rig="threePt" dir="t"/>
        </a:scene3d>
        <a:sp3d>
          <a:bevelT/>
        </a:sp3d>
      </dgm:spPr>
    </dgm:pt>
    <dgm:pt modelId="{3C8106F8-F5FC-4FDA-97E0-0B5B5F47E261}" type="pres">
      <dgm:prSet presAssocID="{FF28761C-079A-4DBB-A8CE-8A6A3C9EB953}" presName="ParentText" presStyleLbl="revTx" presStyleIdx="2" presStyleCnt="5">
        <dgm:presLayoutVars>
          <dgm:chMax val="0"/>
          <dgm:chPref val="0"/>
          <dgm:bulletEnabled val="1"/>
        </dgm:presLayoutVars>
      </dgm:prSet>
      <dgm:spPr/>
      <dgm:t>
        <a:bodyPr/>
        <a:lstStyle/>
        <a:p>
          <a:endParaRPr lang="en-US"/>
        </a:p>
      </dgm:t>
    </dgm:pt>
    <dgm:pt modelId="{12146122-46AF-4BD5-B11B-FBEB986F7D9A}" type="pres">
      <dgm:prSet presAssocID="{FF28761C-079A-4DBB-A8CE-8A6A3C9EB953}" presName="Triangle" presStyleLbl="alignNode1" presStyleIdx="5" presStyleCnt="9"/>
      <dgm:spPr>
        <a:scene3d>
          <a:camera prst="orthographicFront"/>
          <a:lightRig rig="threePt" dir="t"/>
        </a:scene3d>
        <a:sp3d>
          <a:bevelT/>
        </a:sp3d>
      </dgm:spPr>
    </dgm:pt>
    <dgm:pt modelId="{899C3ACD-4EC6-4026-A9B9-BFE3A753B5D9}" type="pres">
      <dgm:prSet presAssocID="{0A88D521-20CF-4C7E-8B28-C230163E6FA1}" presName="sibTrans" presStyleCnt="0"/>
      <dgm:spPr>
        <a:scene3d>
          <a:camera prst="orthographicFront"/>
          <a:lightRig rig="threePt" dir="t"/>
        </a:scene3d>
        <a:sp3d>
          <a:bevelT/>
        </a:sp3d>
      </dgm:spPr>
    </dgm:pt>
    <dgm:pt modelId="{0792542C-083B-4F88-A0D9-8677BA276509}" type="pres">
      <dgm:prSet presAssocID="{0A88D521-20CF-4C7E-8B28-C230163E6FA1}" presName="space" presStyleCnt="0"/>
      <dgm:spPr>
        <a:scene3d>
          <a:camera prst="orthographicFront"/>
          <a:lightRig rig="threePt" dir="t"/>
        </a:scene3d>
        <a:sp3d>
          <a:bevelT/>
        </a:sp3d>
      </dgm:spPr>
    </dgm:pt>
    <dgm:pt modelId="{CC62989B-C6FC-41D6-9484-DC6467962470}" type="pres">
      <dgm:prSet presAssocID="{B7835F30-1203-42EE-9CC2-9D8D8C7DA007}" presName="composite" presStyleCnt="0"/>
      <dgm:spPr>
        <a:scene3d>
          <a:camera prst="orthographicFront"/>
          <a:lightRig rig="threePt" dir="t"/>
        </a:scene3d>
        <a:sp3d>
          <a:bevelT/>
        </a:sp3d>
      </dgm:spPr>
    </dgm:pt>
    <dgm:pt modelId="{361B1C85-958E-4460-BEB2-47725DC78EE7}" type="pres">
      <dgm:prSet presAssocID="{B7835F30-1203-42EE-9CC2-9D8D8C7DA007}" presName="LShape" presStyleLbl="alignNode1" presStyleIdx="6" presStyleCnt="9"/>
      <dgm:spPr>
        <a:solidFill>
          <a:srgbClr val="FF0000"/>
        </a:solidFill>
        <a:scene3d>
          <a:camera prst="orthographicFront"/>
          <a:lightRig rig="threePt" dir="t"/>
        </a:scene3d>
        <a:sp3d>
          <a:bevelT/>
        </a:sp3d>
      </dgm:spPr>
    </dgm:pt>
    <dgm:pt modelId="{EE36D513-84FC-4687-A444-B70196258626}" type="pres">
      <dgm:prSet presAssocID="{B7835F30-1203-42EE-9CC2-9D8D8C7DA007}" presName="ParentText" presStyleLbl="revTx" presStyleIdx="3" presStyleCnt="5">
        <dgm:presLayoutVars>
          <dgm:chMax val="0"/>
          <dgm:chPref val="0"/>
          <dgm:bulletEnabled val="1"/>
        </dgm:presLayoutVars>
      </dgm:prSet>
      <dgm:spPr/>
      <dgm:t>
        <a:bodyPr/>
        <a:lstStyle/>
        <a:p>
          <a:endParaRPr lang="en-US"/>
        </a:p>
      </dgm:t>
    </dgm:pt>
    <dgm:pt modelId="{12731DB8-C71D-46B2-8313-AFBAB8CAFEE5}" type="pres">
      <dgm:prSet presAssocID="{B7835F30-1203-42EE-9CC2-9D8D8C7DA007}" presName="Triangle" presStyleLbl="alignNode1" presStyleIdx="7" presStyleCnt="9"/>
      <dgm:spPr>
        <a:scene3d>
          <a:camera prst="orthographicFront"/>
          <a:lightRig rig="threePt" dir="t"/>
        </a:scene3d>
        <a:sp3d>
          <a:bevelT/>
        </a:sp3d>
      </dgm:spPr>
    </dgm:pt>
    <dgm:pt modelId="{86E0C431-D4B6-457D-84C8-5DF5A2116369}" type="pres">
      <dgm:prSet presAssocID="{8E689F11-552F-4405-BB1A-F90B3241AA2F}" presName="sibTrans" presStyleCnt="0"/>
      <dgm:spPr>
        <a:scene3d>
          <a:camera prst="orthographicFront"/>
          <a:lightRig rig="threePt" dir="t"/>
        </a:scene3d>
        <a:sp3d>
          <a:bevelT/>
        </a:sp3d>
      </dgm:spPr>
    </dgm:pt>
    <dgm:pt modelId="{E360B745-1E84-440A-B7DD-C22A4EF8669E}" type="pres">
      <dgm:prSet presAssocID="{8E689F11-552F-4405-BB1A-F90B3241AA2F}" presName="space" presStyleCnt="0"/>
      <dgm:spPr>
        <a:scene3d>
          <a:camera prst="orthographicFront"/>
          <a:lightRig rig="threePt" dir="t"/>
        </a:scene3d>
        <a:sp3d>
          <a:bevelT/>
        </a:sp3d>
      </dgm:spPr>
    </dgm:pt>
    <dgm:pt modelId="{A00D237E-D001-490F-9072-C7E725457847}" type="pres">
      <dgm:prSet presAssocID="{43BA1766-12E6-4551-88EB-CE1BF91612F6}" presName="composite" presStyleCnt="0"/>
      <dgm:spPr>
        <a:scene3d>
          <a:camera prst="orthographicFront"/>
          <a:lightRig rig="threePt" dir="t"/>
        </a:scene3d>
        <a:sp3d>
          <a:bevelT/>
        </a:sp3d>
      </dgm:spPr>
    </dgm:pt>
    <dgm:pt modelId="{82435B6C-78CF-47E4-A3E0-B2E8D915F211}" type="pres">
      <dgm:prSet presAssocID="{43BA1766-12E6-4551-88EB-CE1BF91612F6}" presName="LShape" presStyleLbl="alignNode1" presStyleIdx="8" presStyleCnt="9"/>
      <dgm:spPr>
        <a:solidFill>
          <a:srgbClr val="00B050"/>
        </a:solidFill>
        <a:scene3d>
          <a:camera prst="orthographicFront"/>
          <a:lightRig rig="threePt" dir="t"/>
        </a:scene3d>
        <a:sp3d>
          <a:bevelT/>
        </a:sp3d>
      </dgm:spPr>
    </dgm:pt>
    <dgm:pt modelId="{F858696D-7365-4E55-8F0D-B842EF2D44ED}" type="pres">
      <dgm:prSet presAssocID="{43BA1766-12E6-4551-88EB-CE1BF91612F6}" presName="ParentText" presStyleLbl="revTx" presStyleIdx="4" presStyleCnt="5">
        <dgm:presLayoutVars>
          <dgm:chMax val="0"/>
          <dgm:chPref val="0"/>
          <dgm:bulletEnabled val="1"/>
        </dgm:presLayoutVars>
      </dgm:prSet>
      <dgm:spPr/>
      <dgm:t>
        <a:bodyPr/>
        <a:lstStyle/>
        <a:p>
          <a:endParaRPr lang="en-US"/>
        </a:p>
      </dgm:t>
    </dgm:pt>
  </dgm:ptLst>
  <dgm:cxnLst>
    <dgm:cxn modelId="{B9C9CFC7-DD61-47F4-9D6C-254C4D9D6ED4}" srcId="{DB080DDA-8CCB-40B2-9262-2DA5CED30503}" destId="{FF28761C-079A-4DBB-A8CE-8A6A3C9EB953}" srcOrd="2" destOrd="0" parTransId="{FDE4B645-ED88-4A55-BC1A-C22B1A54B68B}" sibTransId="{0A88D521-20CF-4C7E-8B28-C230163E6FA1}"/>
    <dgm:cxn modelId="{641AC842-74AC-4581-9DFC-2189F0A24E8C}" srcId="{43BA1766-12E6-4551-88EB-CE1BF91612F6}" destId="{AA5B8601-B3B0-40A9-AFD0-9094D21695C3}" srcOrd="0" destOrd="0" parTransId="{9BF51E50-A4CD-473B-BB4C-5BC472832FA7}" sibTransId="{35758FEC-25C8-47DA-89B6-3D18EBFBFC11}"/>
    <dgm:cxn modelId="{00F75C60-F19B-4759-A5EA-AF25CD6E3C44}" type="presOf" srcId="{9E243989-2535-4BBE-A55D-D514A47073D4}" destId="{E0D8FAF5-0083-498F-939D-FD688F99B982}" srcOrd="0" destOrd="1" presId="urn:microsoft.com/office/officeart/2009/3/layout/StepUpProcess"/>
    <dgm:cxn modelId="{3555FD68-B9D2-4DD3-A342-E212FF3D1E10}" type="presOf" srcId="{DFAF80CF-3BF8-4B9A-B66B-B8636695F9F1}" destId="{3C8106F8-F5FC-4FDA-97E0-0B5B5F47E261}" srcOrd="0" destOrd="1" presId="urn:microsoft.com/office/officeart/2009/3/layout/StepUpProcess"/>
    <dgm:cxn modelId="{389E55D5-C288-4D52-A808-28A10560A5CE}" type="presOf" srcId="{FF28761C-079A-4DBB-A8CE-8A6A3C9EB953}" destId="{3C8106F8-F5FC-4FDA-97E0-0B5B5F47E261}" srcOrd="0" destOrd="0" presId="urn:microsoft.com/office/officeart/2009/3/layout/StepUpProcess"/>
    <dgm:cxn modelId="{0C440D80-8B83-4D3D-AA99-C45E246BF4A4}" type="presOf" srcId="{43BA1766-12E6-4551-88EB-CE1BF91612F6}" destId="{F858696D-7365-4E55-8F0D-B842EF2D44ED}" srcOrd="0" destOrd="0" presId="urn:microsoft.com/office/officeart/2009/3/layout/StepUpProcess"/>
    <dgm:cxn modelId="{DFD5B90F-1E2D-4435-AAE7-966FD8092B05}" srcId="{B6616893-3E53-4BDB-9094-FF0443748657}" destId="{F187E034-F01F-41C2-B526-7C91AD713B91}" srcOrd="0" destOrd="0" parTransId="{064359A2-685C-472C-AB34-9466D053E392}" sibTransId="{B599BCB9-E80A-410A-AA81-1867618D4B38}"/>
    <dgm:cxn modelId="{61324B10-9956-4758-9B9D-5FE671BE1929}" srcId="{D09321FC-68D4-4B8B-8816-7ED7CE155DFB}" destId="{9E243989-2535-4BBE-A55D-D514A47073D4}" srcOrd="0" destOrd="0" parTransId="{9B807B60-BB7A-4942-9ABD-5080A22FFDA4}" sibTransId="{94061015-E49F-49B9-BDAA-3EA0316C902C}"/>
    <dgm:cxn modelId="{3C562D76-EFEE-40BB-884F-4DFC0BC65826}" srcId="{B7835F30-1203-42EE-9CC2-9D8D8C7DA007}" destId="{F9AC579A-D198-4FCB-83CE-EB12A8B7FC4C}" srcOrd="0" destOrd="0" parTransId="{AA1DBE02-C90C-4585-B774-47F62A387C42}" sibTransId="{D430A841-ABBD-456B-BC98-C0456F561ECA}"/>
    <dgm:cxn modelId="{A22022EC-F28F-4B35-85DD-D8E788BC712D}" type="presOf" srcId="{B7835F30-1203-42EE-9CC2-9D8D8C7DA007}" destId="{EE36D513-84FC-4687-A444-B70196258626}" srcOrd="0" destOrd="0" presId="urn:microsoft.com/office/officeart/2009/3/layout/StepUpProcess"/>
    <dgm:cxn modelId="{1E70BAC3-BC65-4871-9353-D39BD52F850F}" type="presOf" srcId="{F187E034-F01F-41C2-B526-7C91AD713B91}" destId="{E32BFA81-E372-4703-8810-6B57E30F2B40}" srcOrd="0" destOrd="1" presId="urn:microsoft.com/office/officeart/2009/3/layout/StepUpProcess"/>
    <dgm:cxn modelId="{09492719-F0A5-476C-8DF4-415EECBFCDAE}" srcId="{DB080DDA-8CCB-40B2-9262-2DA5CED30503}" destId="{43BA1766-12E6-4551-88EB-CE1BF91612F6}" srcOrd="4" destOrd="0" parTransId="{AABED8C2-A949-4029-940A-9D91812C5B01}" sibTransId="{11838508-97A4-4C87-8DD9-2975D4EEAF4F}"/>
    <dgm:cxn modelId="{5822C4E3-CBAD-4CAF-87CB-EE85DDA128E4}" type="presOf" srcId="{AA5B8601-B3B0-40A9-AFD0-9094D21695C3}" destId="{F858696D-7365-4E55-8F0D-B842EF2D44ED}" srcOrd="0" destOrd="1" presId="urn:microsoft.com/office/officeart/2009/3/layout/StepUpProcess"/>
    <dgm:cxn modelId="{7114A1D5-DC62-46DC-B85A-4B121B6C01BF}" srcId="{DB080DDA-8CCB-40B2-9262-2DA5CED30503}" destId="{B6616893-3E53-4BDB-9094-FF0443748657}" srcOrd="1" destOrd="0" parTransId="{01B2F436-D0A5-4D22-8DB3-8273DFBC401D}" sibTransId="{1EC05478-4A10-4047-A406-34B35A133D10}"/>
    <dgm:cxn modelId="{F1067A3A-3B6D-4F82-A698-385A8526B2A6}" type="presOf" srcId="{F9AC579A-D198-4FCB-83CE-EB12A8B7FC4C}" destId="{EE36D513-84FC-4687-A444-B70196258626}" srcOrd="0" destOrd="1" presId="urn:microsoft.com/office/officeart/2009/3/layout/StepUpProcess"/>
    <dgm:cxn modelId="{3EE1AF7A-BA6C-4C39-8B06-78085C3B32AF}" srcId="{DB080DDA-8CCB-40B2-9262-2DA5CED30503}" destId="{B7835F30-1203-42EE-9CC2-9D8D8C7DA007}" srcOrd="3" destOrd="0" parTransId="{D5AD4D3B-D86A-4A7F-AAA6-0C74C779313B}" sibTransId="{8E689F11-552F-4405-BB1A-F90B3241AA2F}"/>
    <dgm:cxn modelId="{A24047EE-05EE-47FF-8D27-1A9A16EC7F9B}" type="presOf" srcId="{DB080DDA-8CCB-40B2-9262-2DA5CED30503}" destId="{A40FB279-1CE2-4DE8-BEFC-F38A539B4588}" srcOrd="0" destOrd="0" presId="urn:microsoft.com/office/officeart/2009/3/layout/StepUpProcess"/>
    <dgm:cxn modelId="{54604E17-124F-4708-BF9C-982973DFE1A7}" srcId="{DB080DDA-8CCB-40B2-9262-2DA5CED30503}" destId="{D09321FC-68D4-4B8B-8816-7ED7CE155DFB}" srcOrd="0" destOrd="0" parTransId="{2E921EB4-C50B-4D80-8B89-1C1A95CAE11F}" sibTransId="{04D5AE53-B173-44E9-BE4A-88C90205709D}"/>
    <dgm:cxn modelId="{7224BDF6-5061-4AEE-9C51-ADAD31ACCDB4}" srcId="{FF28761C-079A-4DBB-A8CE-8A6A3C9EB953}" destId="{DFAF80CF-3BF8-4B9A-B66B-B8636695F9F1}" srcOrd="0" destOrd="0" parTransId="{AA9AF7E0-517C-4FBE-87E3-60148B6CD705}" sibTransId="{32F6FA9F-C23F-4E64-8A98-42007E834970}"/>
    <dgm:cxn modelId="{EC6585FD-75D6-497D-95F7-DDDB0CCDB5E1}" type="presOf" srcId="{D09321FC-68D4-4B8B-8816-7ED7CE155DFB}" destId="{E0D8FAF5-0083-498F-939D-FD688F99B982}" srcOrd="0" destOrd="0" presId="urn:microsoft.com/office/officeart/2009/3/layout/StepUpProcess"/>
    <dgm:cxn modelId="{E4E028AA-628C-4BE9-B639-B78CC6105A36}" type="presOf" srcId="{B6616893-3E53-4BDB-9094-FF0443748657}" destId="{E32BFA81-E372-4703-8810-6B57E30F2B40}" srcOrd="0" destOrd="0" presId="urn:microsoft.com/office/officeart/2009/3/layout/StepUpProcess"/>
    <dgm:cxn modelId="{C200CD6F-A3D3-4D46-82F2-C010CB56465E}" type="presParOf" srcId="{A40FB279-1CE2-4DE8-BEFC-F38A539B4588}" destId="{C3628371-FCBD-4E37-8130-DF33A2278BA7}" srcOrd="0" destOrd="0" presId="urn:microsoft.com/office/officeart/2009/3/layout/StepUpProcess"/>
    <dgm:cxn modelId="{DF049F17-D610-46C8-BC9A-B9B4440F12EE}" type="presParOf" srcId="{C3628371-FCBD-4E37-8130-DF33A2278BA7}" destId="{83859591-D2B4-41E6-822F-DC6C794D2FF1}" srcOrd="0" destOrd="0" presId="urn:microsoft.com/office/officeart/2009/3/layout/StepUpProcess"/>
    <dgm:cxn modelId="{B5212A1C-8839-42E5-A57D-DA85D04BD539}" type="presParOf" srcId="{C3628371-FCBD-4E37-8130-DF33A2278BA7}" destId="{E0D8FAF5-0083-498F-939D-FD688F99B982}" srcOrd="1" destOrd="0" presId="urn:microsoft.com/office/officeart/2009/3/layout/StepUpProcess"/>
    <dgm:cxn modelId="{A6E81E1B-C996-4E82-B5A5-F99F7A282648}" type="presParOf" srcId="{C3628371-FCBD-4E37-8130-DF33A2278BA7}" destId="{C3D14054-A5A8-4FD8-BA1C-D298FCD08175}" srcOrd="2" destOrd="0" presId="urn:microsoft.com/office/officeart/2009/3/layout/StepUpProcess"/>
    <dgm:cxn modelId="{C2900794-5656-4D12-8486-FEED2CFDEBF8}" type="presParOf" srcId="{A40FB279-1CE2-4DE8-BEFC-F38A539B4588}" destId="{F4B569DF-B43B-4658-8ABA-B75F1FF3F949}" srcOrd="1" destOrd="0" presId="urn:microsoft.com/office/officeart/2009/3/layout/StepUpProcess"/>
    <dgm:cxn modelId="{B6E3ACE3-36A0-4D5F-B58D-5B36C7EFF7D9}" type="presParOf" srcId="{F4B569DF-B43B-4658-8ABA-B75F1FF3F949}" destId="{E5B0F910-7A7A-4E7C-A602-FA0A74A72D37}" srcOrd="0" destOrd="0" presId="urn:microsoft.com/office/officeart/2009/3/layout/StepUpProcess"/>
    <dgm:cxn modelId="{3A96964F-1B35-4CDF-B5DB-4B5C5C42D844}" type="presParOf" srcId="{A40FB279-1CE2-4DE8-BEFC-F38A539B4588}" destId="{1C330973-D0C8-4711-94D8-1513E7B196CA}" srcOrd="2" destOrd="0" presId="urn:microsoft.com/office/officeart/2009/3/layout/StepUpProcess"/>
    <dgm:cxn modelId="{E078F087-3EA1-4FFE-928D-2D0AE2EE073E}" type="presParOf" srcId="{1C330973-D0C8-4711-94D8-1513E7B196CA}" destId="{FCFE649C-1209-4940-AE3E-CF2F565A9E33}" srcOrd="0" destOrd="0" presId="urn:microsoft.com/office/officeart/2009/3/layout/StepUpProcess"/>
    <dgm:cxn modelId="{69D892D8-A9C7-4670-9582-F6C171513AAE}" type="presParOf" srcId="{1C330973-D0C8-4711-94D8-1513E7B196CA}" destId="{E32BFA81-E372-4703-8810-6B57E30F2B40}" srcOrd="1" destOrd="0" presId="urn:microsoft.com/office/officeart/2009/3/layout/StepUpProcess"/>
    <dgm:cxn modelId="{27EDE914-C96C-4412-94E8-736F62C77FDC}" type="presParOf" srcId="{1C330973-D0C8-4711-94D8-1513E7B196CA}" destId="{DE11586F-7F8A-4D7D-B50A-511680A9EBBF}" srcOrd="2" destOrd="0" presId="urn:microsoft.com/office/officeart/2009/3/layout/StepUpProcess"/>
    <dgm:cxn modelId="{FAF655D0-9815-48B1-8853-50F33A9EF84A}" type="presParOf" srcId="{A40FB279-1CE2-4DE8-BEFC-F38A539B4588}" destId="{E3CB781B-A5EF-4A30-90E7-2C63583A4AEC}" srcOrd="3" destOrd="0" presId="urn:microsoft.com/office/officeart/2009/3/layout/StepUpProcess"/>
    <dgm:cxn modelId="{2D41AB1A-E1EC-40AE-A221-4AAE03AF04F1}" type="presParOf" srcId="{E3CB781B-A5EF-4A30-90E7-2C63583A4AEC}" destId="{49AAA019-981A-4508-98BC-7E05DFD985C4}" srcOrd="0" destOrd="0" presId="urn:microsoft.com/office/officeart/2009/3/layout/StepUpProcess"/>
    <dgm:cxn modelId="{5053399A-A8EB-4E53-BD49-2CC0026F40C5}" type="presParOf" srcId="{A40FB279-1CE2-4DE8-BEFC-F38A539B4588}" destId="{860C3AF2-D37C-40C9-AED3-781AB4DDA800}" srcOrd="4" destOrd="0" presId="urn:microsoft.com/office/officeart/2009/3/layout/StepUpProcess"/>
    <dgm:cxn modelId="{FE538FBC-3888-4202-A6E3-6F9AF7E8D473}" type="presParOf" srcId="{860C3AF2-D37C-40C9-AED3-781AB4DDA800}" destId="{8EC8F2E3-8880-4E33-8BBA-F50633D1B56B}" srcOrd="0" destOrd="0" presId="urn:microsoft.com/office/officeart/2009/3/layout/StepUpProcess"/>
    <dgm:cxn modelId="{7ADA8986-513F-43B7-A817-CB0ED09FBBAF}" type="presParOf" srcId="{860C3AF2-D37C-40C9-AED3-781AB4DDA800}" destId="{3C8106F8-F5FC-4FDA-97E0-0B5B5F47E261}" srcOrd="1" destOrd="0" presId="urn:microsoft.com/office/officeart/2009/3/layout/StepUpProcess"/>
    <dgm:cxn modelId="{5754483F-8176-4705-A68F-E2195043FDEF}" type="presParOf" srcId="{860C3AF2-D37C-40C9-AED3-781AB4DDA800}" destId="{12146122-46AF-4BD5-B11B-FBEB986F7D9A}" srcOrd="2" destOrd="0" presId="urn:microsoft.com/office/officeart/2009/3/layout/StepUpProcess"/>
    <dgm:cxn modelId="{E02B5DBC-7E03-4EFF-89AC-7DDF4D97128A}" type="presParOf" srcId="{A40FB279-1CE2-4DE8-BEFC-F38A539B4588}" destId="{899C3ACD-4EC6-4026-A9B9-BFE3A753B5D9}" srcOrd="5" destOrd="0" presId="urn:microsoft.com/office/officeart/2009/3/layout/StepUpProcess"/>
    <dgm:cxn modelId="{3C04F272-9DA8-4EA9-83FB-1D8F94E55975}" type="presParOf" srcId="{899C3ACD-4EC6-4026-A9B9-BFE3A753B5D9}" destId="{0792542C-083B-4F88-A0D9-8677BA276509}" srcOrd="0" destOrd="0" presId="urn:microsoft.com/office/officeart/2009/3/layout/StepUpProcess"/>
    <dgm:cxn modelId="{40F68C04-EF8C-462E-AD06-A3C6E99BC070}" type="presParOf" srcId="{A40FB279-1CE2-4DE8-BEFC-F38A539B4588}" destId="{CC62989B-C6FC-41D6-9484-DC6467962470}" srcOrd="6" destOrd="0" presId="urn:microsoft.com/office/officeart/2009/3/layout/StepUpProcess"/>
    <dgm:cxn modelId="{4894865B-FA07-490D-9B9F-14703FA40FE8}" type="presParOf" srcId="{CC62989B-C6FC-41D6-9484-DC6467962470}" destId="{361B1C85-958E-4460-BEB2-47725DC78EE7}" srcOrd="0" destOrd="0" presId="urn:microsoft.com/office/officeart/2009/3/layout/StepUpProcess"/>
    <dgm:cxn modelId="{1D7867CF-06D2-41F0-BFC9-A295A28FD904}" type="presParOf" srcId="{CC62989B-C6FC-41D6-9484-DC6467962470}" destId="{EE36D513-84FC-4687-A444-B70196258626}" srcOrd="1" destOrd="0" presId="urn:microsoft.com/office/officeart/2009/3/layout/StepUpProcess"/>
    <dgm:cxn modelId="{0E7D427C-7AE1-4004-B861-B9B0E458E292}" type="presParOf" srcId="{CC62989B-C6FC-41D6-9484-DC6467962470}" destId="{12731DB8-C71D-46B2-8313-AFBAB8CAFEE5}" srcOrd="2" destOrd="0" presId="urn:microsoft.com/office/officeart/2009/3/layout/StepUpProcess"/>
    <dgm:cxn modelId="{E35BF49B-426F-4D3B-BCA7-59A06A02C899}" type="presParOf" srcId="{A40FB279-1CE2-4DE8-BEFC-F38A539B4588}" destId="{86E0C431-D4B6-457D-84C8-5DF5A2116369}" srcOrd="7" destOrd="0" presId="urn:microsoft.com/office/officeart/2009/3/layout/StepUpProcess"/>
    <dgm:cxn modelId="{AD82A94B-69C0-4E67-BCE1-23ED467516FB}" type="presParOf" srcId="{86E0C431-D4B6-457D-84C8-5DF5A2116369}" destId="{E360B745-1E84-440A-B7DD-C22A4EF8669E}" srcOrd="0" destOrd="0" presId="urn:microsoft.com/office/officeart/2009/3/layout/StepUpProcess"/>
    <dgm:cxn modelId="{AC059B82-EC1E-4E95-A407-6FC5FDA6AC3D}" type="presParOf" srcId="{A40FB279-1CE2-4DE8-BEFC-F38A539B4588}" destId="{A00D237E-D001-490F-9072-C7E725457847}" srcOrd="8" destOrd="0" presId="urn:microsoft.com/office/officeart/2009/3/layout/StepUpProcess"/>
    <dgm:cxn modelId="{9A650F50-ADE7-404B-B27D-C3B404409B1F}" type="presParOf" srcId="{A00D237E-D001-490F-9072-C7E725457847}" destId="{82435B6C-78CF-47E4-A3E0-B2E8D915F211}" srcOrd="0" destOrd="0" presId="urn:microsoft.com/office/officeart/2009/3/layout/StepUpProcess"/>
    <dgm:cxn modelId="{0E3E9614-199D-4356-B201-EBF2E38D039F}" type="presParOf" srcId="{A00D237E-D001-490F-9072-C7E725457847}" destId="{F858696D-7365-4E55-8F0D-B842EF2D44ED}"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1D93177-FA7C-4786-92EF-D59D9AC35C23}" type="doc">
      <dgm:prSet loTypeId="urn:microsoft.com/office/officeart/2008/layout/LinedList" loCatId="hierarchy" qsTypeId="urn:microsoft.com/office/officeart/2005/8/quickstyle/simple1" qsCatId="simple" csTypeId="urn:microsoft.com/office/officeart/2005/8/colors/colorful1" csCatId="colorful" phldr="1"/>
      <dgm:spPr/>
      <dgm:t>
        <a:bodyPr/>
        <a:lstStyle/>
        <a:p>
          <a:endParaRPr lang="en-US"/>
        </a:p>
      </dgm:t>
    </dgm:pt>
    <dgm:pt modelId="{023522DB-6FBF-4C77-B80F-86CCE21C9016}">
      <dgm:prSet phldrT="[Text]" custT="1"/>
      <dgm:spPr>
        <a:solidFill>
          <a:schemeClr val="tx1">
            <a:lumMod val="65000"/>
            <a:lumOff val="35000"/>
          </a:schemeClr>
        </a:solidFill>
        <a:ln>
          <a:solidFill>
            <a:schemeClr val="accent2"/>
          </a:solidFill>
        </a:ln>
      </dgm:spPr>
      <dgm:t>
        <a:bodyPr/>
        <a:lstStyle/>
        <a:p>
          <a:pPr>
            <a:lnSpc>
              <a:spcPct val="100000"/>
            </a:lnSpc>
            <a:spcAft>
              <a:spcPts val="0"/>
            </a:spcAft>
          </a:pPr>
          <a:r>
            <a:rPr lang="en-US" sz="1600" b="0" cap="none" spc="0" dirty="0">
              <a:ln w="0"/>
              <a:solidFill>
                <a:srgbClr val="FFC000"/>
              </a:solidFill>
              <a:effectLst>
                <a:outerShdw blurRad="38100" dist="19050" dir="2700000" algn="tl" rotWithShape="0">
                  <a:schemeClr val="dk1">
                    <a:alpha val="40000"/>
                  </a:schemeClr>
                </a:outerShdw>
              </a:effectLst>
            </a:rPr>
            <a:t>Our Vision: “We envision a future in which various governmental entities in the Great State of Idaho unite, are resilient, and work together seamlessly through a common language, common platform, and common governance framework to prepare for and respond to cybersecurity incidents of any kind.” </a:t>
          </a:r>
        </a:p>
      </dgm:t>
    </dgm:pt>
    <dgm:pt modelId="{86A8042A-F4FA-4AD2-BA73-99FA787E1F13}" type="parTrans" cxnId="{23EFBD9C-9A02-4B0D-8BAD-B45E63EE4A9D}">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68647973-4982-4959-9541-3FDEB0478F0D}" type="sibTrans" cxnId="{23EFBD9C-9A02-4B0D-8BAD-B45E63EE4A9D}">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39C00733-E4AD-48A3-9D2C-D28F21D53285}">
      <dgm:prSet phldrT="[Text]" custT="1"/>
      <dgm:spPr/>
      <dgm:t>
        <a:bodyPr/>
        <a:lstStyle/>
        <a:p>
          <a:pPr>
            <a:lnSpc>
              <a:spcPct val="150000"/>
            </a:lnSpc>
          </a:pPr>
          <a:r>
            <a:rPr lang="en-US" sz="2400" b="0" cap="none" spc="0" dirty="0">
              <a:ln w="0"/>
              <a:solidFill>
                <a:srgbClr val="FFC000"/>
              </a:solidFill>
              <a:effectLst>
                <a:outerShdw blurRad="38100" dist="19050" dir="2700000" algn="tl" rotWithShape="0">
                  <a:schemeClr val="dk1">
                    <a:alpha val="40000"/>
                  </a:schemeClr>
                </a:outerShdw>
              </a:effectLst>
            </a:rPr>
            <a:t>NIST IR Family</a:t>
          </a:r>
        </a:p>
      </dgm:t>
    </dgm:pt>
    <dgm:pt modelId="{64FA01C3-3C10-494C-B165-B34647642FC8}" type="parTrans" cxnId="{7CEDA19D-61C1-45E7-95EE-9B00CFD3D5D8}">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C0CD08AC-F637-457B-91A2-1518A9EB1C37}" type="sibTrans" cxnId="{7CEDA19D-61C1-45E7-95EE-9B00CFD3D5D8}">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C7FB3F03-B700-4C90-88BC-E43DCDD92508}">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One Framework</a:t>
          </a:r>
        </a:p>
      </dgm:t>
    </dgm:pt>
    <dgm:pt modelId="{A7F8D40C-7B75-477A-9DB9-4499108FA39B}" type="parTrans" cxnId="{ECA45276-1DAA-4062-B4AE-17C5FEBA3B98}">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C2135703-8B53-4A4C-94F6-AF8EA783C7EE}" type="sibTrans" cxnId="{ECA45276-1DAA-4062-B4AE-17C5FEBA3B98}">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E5C8250A-06EB-4B36-9004-4C42DB5226EC}">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Maturity</a:t>
          </a:r>
          <a:endParaRPr lang="en-US" sz="1600" b="0" cap="none" spc="0" dirty="0">
            <a:ln w="0"/>
            <a:solidFill>
              <a:schemeClr val="bg1"/>
            </a:solidFill>
            <a:effectLst>
              <a:outerShdw blurRad="38100" dist="19050" dir="2700000" algn="tl" rotWithShape="0">
                <a:schemeClr val="dk1">
                  <a:alpha val="40000"/>
                </a:schemeClr>
              </a:outerShdw>
            </a:effectLst>
          </a:endParaRPr>
        </a:p>
      </dgm:t>
    </dgm:pt>
    <dgm:pt modelId="{9D4C0C58-73F5-4207-A6AD-F28EB0082321}" type="parTrans" cxnId="{3668F2E3-F2A5-487A-A539-B34044D62099}">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D0FACA4A-9BB3-43E7-B0D7-314DDA237156}" type="sibTrans" cxnId="{3668F2E3-F2A5-487A-A539-B34044D62099}">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146EB121-6589-46F2-B220-1ACFD0E511BA}">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Continuous Improvement</a:t>
          </a:r>
        </a:p>
      </dgm:t>
    </dgm:pt>
    <dgm:pt modelId="{B53AFA16-2B84-4DB8-BBF6-8599E0A8839C}" type="parTrans" cxnId="{B800BA1A-C90C-4ADA-B1BD-9D264024555A}">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34973A28-1326-4861-94B1-BA9ADAA58BF6}" type="sibTrans" cxnId="{B800BA1A-C90C-4ADA-B1BD-9D264024555A}">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03164179-94B7-45D1-940F-E2FD2199CE62}">
      <dgm:prSet phldrT="[Text]" custT="1"/>
      <dgm:spPr/>
      <dgm:t>
        <a:bodyPr/>
        <a:lstStyle/>
        <a:p>
          <a:pPr>
            <a:lnSpc>
              <a:spcPct val="150000"/>
            </a:lnSpc>
          </a:pPr>
          <a:r>
            <a:rPr lang="en-US" sz="2400" b="0" cap="none" spc="0" dirty="0">
              <a:ln w="0"/>
              <a:solidFill>
                <a:srgbClr val="FFC000"/>
              </a:solidFill>
              <a:effectLst>
                <a:outerShdw blurRad="38100" dist="19050" dir="2700000" algn="tl" rotWithShape="0">
                  <a:schemeClr val="dk1">
                    <a:alpha val="40000"/>
                  </a:schemeClr>
                </a:outerShdw>
              </a:effectLst>
            </a:rPr>
            <a:t>WebEOC Platform</a:t>
          </a:r>
        </a:p>
      </dgm:t>
    </dgm:pt>
    <dgm:pt modelId="{7D24CD32-65BE-4C01-9279-8470B09853C5}" type="parTrans" cxnId="{7488D870-1CC9-44F4-88B5-2BC07167F6B4}">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F37BB1F3-02D6-413C-AA55-A3B46C0B9CF8}" type="sibTrans" cxnId="{7488D870-1CC9-44F4-88B5-2BC07167F6B4}">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621AE551-2075-4A27-90BC-EC5CC746BE49}">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Accessible</a:t>
          </a:r>
        </a:p>
      </dgm:t>
    </dgm:pt>
    <dgm:pt modelId="{3686487E-1B5D-4CB1-B546-45AAC2B16EF8}" type="parTrans" cxnId="{BEE5BE71-046D-40FB-BD86-0EEC64E8997E}">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E73ACC5C-0083-4CE5-801A-E1B90C148C9A}" type="sibTrans" cxnId="{BEE5BE71-046D-40FB-BD86-0EEC64E8997E}">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7FFFB38F-D5DD-45BB-B784-1D138074F523}">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Secure</a:t>
          </a:r>
        </a:p>
      </dgm:t>
    </dgm:pt>
    <dgm:pt modelId="{D03E0D17-3565-4A35-8DA0-A03ADE9F37F5}" type="parTrans" cxnId="{63525155-359C-4DAD-A239-B24F04A797CB}">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DB68351C-1175-438A-AC12-1E8A4F687EE7}" type="sibTrans" cxnId="{63525155-359C-4DAD-A239-B24F04A797CB}">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0BE59863-3436-4C40-9EE4-EF73C9956F4E}">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One Application</a:t>
          </a:r>
        </a:p>
      </dgm:t>
    </dgm:pt>
    <dgm:pt modelId="{BECB6858-55C7-46FB-B31C-4F6C3A429EC1}" type="sibTrans" cxnId="{35287F97-2125-4501-B120-10281C232672}">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C9372D3D-2D88-4578-95E5-52112F29C128}" type="parTrans" cxnId="{35287F97-2125-4501-B120-10281C232672}">
      <dgm:prSet/>
      <dgm:spPr/>
      <dgm:t>
        <a:bodyPr/>
        <a:lstStyle/>
        <a:p>
          <a:pPr>
            <a:lnSpc>
              <a:spcPct val="150000"/>
            </a:lnSpc>
          </a:pPr>
          <a:endParaRPr lang="en-US" sz="1600" b="0" cap="none" spc="0">
            <a:ln w="0"/>
            <a:solidFill>
              <a:schemeClr val="tx1"/>
            </a:solidFill>
            <a:effectLst>
              <a:outerShdw blurRad="38100" dist="19050" dir="2700000" algn="tl" rotWithShape="0">
                <a:schemeClr val="dk1">
                  <a:alpha val="40000"/>
                </a:schemeClr>
              </a:outerShdw>
            </a:effectLst>
          </a:endParaRPr>
        </a:p>
      </dgm:t>
    </dgm:pt>
    <dgm:pt modelId="{20BCE25F-AF87-4E30-A1F1-2123D5CBAC0E}">
      <dgm:prSet phldrT="[Text]" custT="1"/>
      <dgm:spPr/>
      <dgm:t>
        <a:bodyPr/>
        <a:lstStyle/>
        <a:p>
          <a:pPr>
            <a:lnSpc>
              <a:spcPct val="150000"/>
            </a:lnSpc>
          </a:pPr>
          <a:r>
            <a:rPr lang="en-US" sz="2400" b="0" cap="none" spc="0" dirty="0">
              <a:ln w="0"/>
              <a:solidFill>
                <a:srgbClr val="FFC000"/>
              </a:solidFill>
              <a:effectLst>
                <a:outerShdw blurRad="38100" dist="19050" dir="2700000" algn="tl" rotWithShape="0">
                  <a:schemeClr val="dk1">
                    <a:alpha val="40000"/>
                  </a:schemeClr>
                </a:outerShdw>
              </a:effectLst>
            </a:rPr>
            <a:t>VERIS Taxonomy</a:t>
          </a:r>
        </a:p>
      </dgm:t>
    </dgm:pt>
    <dgm:pt modelId="{3E56DA51-21C5-4F2C-9474-02A7B3641084}" type="parTrans" cxnId="{0BEA0353-4719-411D-8000-0EF18295EA31}">
      <dgm:prSet/>
      <dgm:spPr/>
      <dgm:t>
        <a:bodyPr/>
        <a:lstStyle/>
        <a:p>
          <a:pPr>
            <a:lnSpc>
              <a:spcPct val="150000"/>
            </a:lnSpc>
          </a:pPr>
          <a:endParaRPr lang="en-US">
            <a:solidFill>
              <a:schemeClr val="tx1"/>
            </a:solidFill>
          </a:endParaRPr>
        </a:p>
      </dgm:t>
    </dgm:pt>
    <dgm:pt modelId="{1533715A-DB90-4B72-879E-F235CBEC1116}" type="sibTrans" cxnId="{0BEA0353-4719-411D-8000-0EF18295EA31}">
      <dgm:prSet/>
      <dgm:spPr/>
      <dgm:t>
        <a:bodyPr/>
        <a:lstStyle/>
        <a:p>
          <a:pPr>
            <a:lnSpc>
              <a:spcPct val="150000"/>
            </a:lnSpc>
          </a:pPr>
          <a:endParaRPr lang="en-US">
            <a:solidFill>
              <a:schemeClr val="tx1"/>
            </a:solidFill>
          </a:endParaRPr>
        </a:p>
      </dgm:t>
    </dgm:pt>
    <dgm:pt modelId="{A10EC274-75D5-4B9A-BF7F-B1F449F819BC}">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One Language</a:t>
          </a:r>
        </a:p>
      </dgm:t>
    </dgm:pt>
    <dgm:pt modelId="{0BB81392-B608-41CF-8580-9F69BFE95EC9}" type="parTrans" cxnId="{3EFD8E28-11D8-4A8C-B0F9-83396C40D132}">
      <dgm:prSet/>
      <dgm:spPr/>
      <dgm:t>
        <a:bodyPr/>
        <a:lstStyle/>
        <a:p>
          <a:pPr>
            <a:lnSpc>
              <a:spcPct val="150000"/>
            </a:lnSpc>
          </a:pPr>
          <a:endParaRPr lang="en-US">
            <a:solidFill>
              <a:schemeClr val="tx1"/>
            </a:solidFill>
          </a:endParaRPr>
        </a:p>
      </dgm:t>
    </dgm:pt>
    <dgm:pt modelId="{7F126463-96E0-4DD1-8D52-BA34609F7DE7}" type="sibTrans" cxnId="{3EFD8E28-11D8-4A8C-B0F9-83396C40D132}">
      <dgm:prSet/>
      <dgm:spPr/>
      <dgm:t>
        <a:bodyPr/>
        <a:lstStyle/>
        <a:p>
          <a:pPr>
            <a:lnSpc>
              <a:spcPct val="150000"/>
            </a:lnSpc>
          </a:pPr>
          <a:endParaRPr lang="en-US">
            <a:solidFill>
              <a:schemeClr val="tx1"/>
            </a:solidFill>
          </a:endParaRPr>
        </a:p>
      </dgm:t>
    </dgm:pt>
    <dgm:pt modelId="{C6929563-0707-4EB7-BAFD-4BD096B6A706}">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Repeatable</a:t>
          </a:r>
          <a:endParaRPr lang="en-US" sz="1600" b="0" cap="none" spc="0" dirty="0">
            <a:ln w="0"/>
            <a:solidFill>
              <a:schemeClr val="bg1"/>
            </a:solidFill>
            <a:effectLst>
              <a:outerShdw blurRad="38100" dist="19050" dir="2700000" algn="tl" rotWithShape="0">
                <a:schemeClr val="dk1">
                  <a:alpha val="40000"/>
                </a:schemeClr>
              </a:outerShdw>
            </a:effectLst>
          </a:endParaRPr>
        </a:p>
      </dgm:t>
    </dgm:pt>
    <dgm:pt modelId="{0F81F92B-B190-4A11-95F0-59BC8C56C473}" type="parTrans" cxnId="{F30B348D-6E9E-436F-A05C-859CEF6DA4BB}">
      <dgm:prSet/>
      <dgm:spPr/>
      <dgm:t>
        <a:bodyPr/>
        <a:lstStyle/>
        <a:p>
          <a:pPr>
            <a:lnSpc>
              <a:spcPct val="150000"/>
            </a:lnSpc>
          </a:pPr>
          <a:endParaRPr lang="en-US">
            <a:solidFill>
              <a:schemeClr val="tx1"/>
            </a:solidFill>
          </a:endParaRPr>
        </a:p>
      </dgm:t>
    </dgm:pt>
    <dgm:pt modelId="{AA354A29-FF12-4395-8891-CE7CCB97C30E}" type="sibTrans" cxnId="{F30B348D-6E9E-436F-A05C-859CEF6DA4BB}">
      <dgm:prSet/>
      <dgm:spPr/>
      <dgm:t>
        <a:bodyPr/>
        <a:lstStyle/>
        <a:p>
          <a:pPr>
            <a:lnSpc>
              <a:spcPct val="150000"/>
            </a:lnSpc>
          </a:pPr>
          <a:endParaRPr lang="en-US">
            <a:solidFill>
              <a:schemeClr val="tx1"/>
            </a:solidFill>
          </a:endParaRPr>
        </a:p>
      </dgm:t>
    </dgm:pt>
    <dgm:pt modelId="{0EB33316-DA8F-4D1C-89DB-08AF7871197B}">
      <dgm:prSet phldrT="[Text]" custT="1"/>
      <dgm:spPr/>
      <dgm:t>
        <a:bodyPr/>
        <a:lstStyle/>
        <a:p>
          <a:pPr>
            <a:lnSpc>
              <a:spcPct val="150000"/>
            </a:lnSpc>
          </a:pPr>
          <a:r>
            <a:rPr lang="en-US" sz="1800" b="0" cap="none" spc="0" dirty="0">
              <a:ln w="0"/>
              <a:solidFill>
                <a:schemeClr val="bg1"/>
              </a:solidFill>
              <a:effectLst>
                <a:outerShdw blurRad="38100" dist="19050" dir="2700000" algn="tl" rotWithShape="0">
                  <a:schemeClr val="dk1">
                    <a:alpha val="40000"/>
                  </a:schemeClr>
                </a:outerShdw>
              </a:effectLst>
            </a:rPr>
            <a:t>Metrics</a:t>
          </a:r>
          <a:endParaRPr lang="en-US" sz="1600" dirty="0">
            <a:solidFill>
              <a:schemeClr val="bg1"/>
            </a:solidFill>
          </a:endParaRPr>
        </a:p>
      </dgm:t>
    </dgm:pt>
    <dgm:pt modelId="{2FB9DDA0-1504-4951-9CA5-F5A1AF28419C}" type="parTrans" cxnId="{74087DF0-DF8A-45DB-A72B-AED664AD300C}">
      <dgm:prSet/>
      <dgm:spPr/>
      <dgm:t>
        <a:bodyPr/>
        <a:lstStyle/>
        <a:p>
          <a:pPr>
            <a:lnSpc>
              <a:spcPct val="150000"/>
            </a:lnSpc>
          </a:pPr>
          <a:endParaRPr lang="en-US">
            <a:solidFill>
              <a:schemeClr val="tx1"/>
            </a:solidFill>
          </a:endParaRPr>
        </a:p>
      </dgm:t>
    </dgm:pt>
    <dgm:pt modelId="{275605B1-98BC-431A-B37E-9943516FD3AA}" type="sibTrans" cxnId="{74087DF0-DF8A-45DB-A72B-AED664AD300C}">
      <dgm:prSet/>
      <dgm:spPr/>
      <dgm:t>
        <a:bodyPr/>
        <a:lstStyle/>
        <a:p>
          <a:pPr>
            <a:lnSpc>
              <a:spcPct val="150000"/>
            </a:lnSpc>
          </a:pPr>
          <a:endParaRPr lang="en-US">
            <a:solidFill>
              <a:schemeClr val="tx1"/>
            </a:solidFill>
          </a:endParaRPr>
        </a:p>
      </dgm:t>
    </dgm:pt>
    <dgm:pt modelId="{4C1F2C26-9396-419F-B7FE-1F7EEEECCA34}" type="pres">
      <dgm:prSet presAssocID="{B1D93177-FA7C-4786-92EF-D59D9AC35C23}" presName="vert0" presStyleCnt="0">
        <dgm:presLayoutVars>
          <dgm:dir/>
          <dgm:animOne val="branch"/>
          <dgm:animLvl val="lvl"/>
        </dgm:presLayoutVars>
      </dgm:prSet>
      <dgm:spPr/>
      <dgm:t>
        <a:bodyPr/>
        <a:lstStyle/>
        <a:p>
          <a:endParaRPr lang="en-US"/>
        </a:p>
      </dgm:t>
    </dgm:pt>
    <dgm:pt modelId="{7A4577E8-9A2E-411B-B9D5-89C254135C90}" type="pres">
      <dgm:prSet presAssocID="{023522DB-6FBF-4C77-B80F-86CCE21C9016}" presName="thickLine" presStyleLbl="alignNode1" presStyleIdx="0" presStyleCnt="1"/>
      <dgm:spPr/>
    </dgm:pt>
    <dgm:pt modelId="{53C8AE87-F4F1-49B7-8169-2CED3EC600FA}" type="pres">
      <dgm:prSet presAssocID="{023522DB-6FBF-4C77-B80F-86CCE21C9016}" presName="horz1" presStyleCnt="0"/>
      <dgm:spPr/>
    </dgm:pt>
    <dgm:pt modelId="{857D0504-8B13-456D-91ED-6E664A914CBE}" type="pres">
      <dgm:prSet presAssocID="{023522DB-6FBF-4C77-B80F-86CCE21C9016}" presName="tx1" presStyleLbl="revTx" presStyleIdx="0" presStyleCnt="13" custScaleX="98386"/>
      <dgm:spPr/>
      <dgm:t>
        <a:bodyPr/>
        <a:lstStyle/>
        <a:p>
          <a:endParaRPr lang="en-US"/>
        </a:p>
      </dgm:t>
    </dgm:pt>
    <dgm:pt modelId="{7AD0B949-7507-4BDF-A4FB-245AE2F48703}" type="pres">
      <dgm:prSet presAssocID="{023522DB-6FBF-4C77-B80F-86CCE21C9016}" presName="vert1" presStyleCnt="0"/>
      <dgm:spPr/>
    </dgm:pt>
    <dgm:pt modelId="{DEE9172E-E4AF-43B5-AE8B-99DF357509D1}" type="pres">
      <dgm:prSet presAssocID="{39C00733-E4AD-48A3-9D2C-D28F21D53285}" presName="vertSpace2a" presStyleCnt="0"/>
      <dgm:spPr/>
    </dgm:pt>
    <dgm:pt modelId="{0B362F30-C832-4D7C-920E-6CF4B91C5A19}" type="pres">
      <dgm:prSet presAssocID="{39C00733-E4AD-48A3-9D2C-D28F21D53285}" presName="horz2" presStyleCnt="0"/>
      <dgm:spPr/>
    </dgm:pt>
    <dgm:pt modelId="{B7F6ED89-06A3-4294-8D0A-A22395850374}" type="pres">
      <dgm:prSet presAssocID="{39C00733-E4AD-48A3-9D2C-D28F21D53285}" presName="horzSpace2" presStyleCnt="0"/>
      <dgm:spPr/>
    </dgm:pt>
    <dgm:pt modelId="{34B6B8B0-5F15-4979-A95A-0100A38FE9FB}" type="pres">
      <dgm:prSet presAssocID="{39C00733-E4AD-48A3-9D2C-D28F21D53285}" presName="tx2" presStyleLbl="revTx" presStyleIdx="1" presStyleCnt="13"/>
      <dgm:spPr/>
      <dgm:t>
        <a:bodyPr/>
        <a:lstStyle/>
        <a:p>
          <a:endParaRPr lang="en-US"/>
        </a:p>
      </dgm:t>
    </dgm:pt>
    <dgm:pt modelId="{E94A1230-AA37-4E76-B728-BD31C4902C89}" type="pres">
      <dgm:prSet presAssocID="{39C00733-E4AD-48A3-9D2C-D28F21D53285}" presName="vert2" presStyleCnt="0"/>
      <dgm:spPr/>
    </dgm:pt>
    <dgm:pt modelId="{EC1996C7-B2C7-4D5B-8AAB-9756E669DA96}" type="pres">
      <dgm:prSet presAssocID="{C7FB3F03-B700-4C90-88BC-E43DCDD92508}" presName="horz3" presStyleCnt="0"/>
      <dgm:spPr/>
    </dgm:pt>
    <dgm:pt modelId="{403DACD2-9C0C-400E-A8D5-0DDCFC30FA0C}" type="pres">
      <dgm:prSet presAssocID="{C7FB3F03-B700-4C90-88BC-E43DCDD92508}" presName="horzSpace3" presStyleCnt="0"/>
      <dgm:spPr/>
    </dgm:pt>
    <dgm:pt modelId="{CE47315F-9D50-45E0-90D1-3ACCCD17E08A}" type="pres">
      <dgm:prSet presAssocID="{C7FB3F03-B700-4C90-88BC-E43DCDD92508}" presName="tx3" presStyleLbl="revTx" presStyleIdx="2" presStyleCnt="13"/>
      <dgm:spPr/>
      <dgm:t>
        <a:bodyPr/>
        <a:lstStyle/>
        <a:p>
          <a:endParaRPr lang="en-US"/>
        </a:p>
      </dgm:t>
    </dgm:pt>
    <dgm:pt modelId="{BB78EE27-C483-40BF-9EFC-DC00E7A58318}" type="pres">
      <dgm:prSet presAssocID="{C7FB3F03-B700-4C90-88BC-E43DCDD92508}" presName="vert3" presStyleCnt="0"/>
      <dgm:spPr/>
    </dgm:pt>
    <dgm:pt modelId="{054DFD3A-EA40-4E0A-9F4D-12E7CA992BE2}" type="pres">
      <dgm:prSet presAssocID="{C2135703-8B53-4A4C-94F6-AF8EA783C7EE}" presName="thinLine3" presStyleLbl="callout" presStyleIdx="0" presStyleCnt="9"/>
      <dgm:spPr/>
    </dgm:pt>
    <dgm:pt modelId="{1C10BB9C-3BE8-43F3-A49E-3F3C3C9F21D7}" type="pres">
      <dgm:prSet presAssocID="{E5C8250A-06EB-4B36-9004-4C42DB5226EC}" presName="horz3" presStyleCnt="0"/>
      <dgm:spPr/>
    </dgm:pt>
    <dgm:pt modelId="{6E190119-2E14-41C9-8D2C-56DD3C663DD3}" type="pres">
      <dgm:prSet presAssocID="{E5C8250A-06EB-4B36-9004-4C42DB5226EC}" presName="horzSpace3" presStyleCnt="0"/>
      <dgm:spPr/>
    </dgm:pt>
    <dgm:pt modelId="{BD40720C-CE01-4A04-9359-48CC4B7023BD}" type="pres">
      <dgm:prSet presAssocID="{E5C8250A-06EB-4B36-9004-4C42DB5226EC}" presName="tx3" presStyleLbl="revTx" presStyleIdx="3" presStyleCnt="13"/>
      <dgm:spPr/>
      <dgm:t>
        <a:bodyPr/>
        <a:lstStyle/>
        <a:p>
          <a:endParaRPr lang="en-US"/>
        </a:p>
      </dgm:t>
    </dgm:pt>
    <dgm:pt modelId="{39D61F2F-4042-4B00-83B4-A9780D83DA70}" type="pres">
      <dgm:prSet presAssocID="{E5C8250A-06EB-4B36-9004-4C42DB5226EC}" presName="vert3" presStyleCnt="0"/>
      <dgm:spPr/>
    </dgm:pt>
    <dgm:pt modelId="{490E112C-50D9-4D84-9230-FBBFC3733633}" type="pres">
      <dgm:prSet presAssocID="{D0FACA4A-9BB3-43E7-B0D7-314DDA237156}" presName="thinLine3" presStyleLbl="callout" presStyleIdx="1" presStyleCnt="9"/>
      <dgm:spPr/>
    </dgm:pt>
    <dgm:pt modelId="{218CBD6B-D2B0-4CEA-80D8-FC530D501858}" type="pres">
      <dgm:prSet presAssocID="{146EB121-6589-46F2-B220-1ACFD0E511BA}" presName="horz3" presStyleCnt="0"/>
      <dgm:spPr/>
    </dgm:pt>
    <dgm:pt modelId="{0AFBDA01-21CC-4979-8556-6E4EE8D05531}" type="pres">
      <dgm:prSet presAssocID="{146EB121-6589-46F2-B220-1ACFD0E511BA}" presName="horzSpace3" presStyleCnt="0"/>
      <dgm:spPr/>
    </dgm:pt>
    <dgm:pt modelId="{BAEEF1A2-8EDF-477A-A065-A8D290D0AF91}" type="pres">
      <dgm:prSet presAssocID="{146EB121-6589-46F2-B220-1ACFD0E511BA}" presName="tx3" presStyleLbl="revTx" presStyleIdx="4" presStyleCnt="13"/>
      <dgm:spPr/>
      <dgm:t>
        <a:bodyPr/>
        <a:lstStyle/>
        <a:p>
          <a:endParaRPr lang="en-US"/>
        </a:p>
      </dgm:t>
    </dgm:pt>
    <dgm:pt modelId="{C0F14F41-23B6-42A4-BDD4-47B6DF21C63D}" type="pres">
      <dgm:prSet presAssocID="{146EB121-6589-46F2-B220-1ACFD0E511BA}" presName="vert3" presStyleCnt="0"/>
      <dgm:spPr/>
    </dgm:pt>
    <dgm:pt modelId="{023BE1A0-8D6C-41A0-B8D8-D5AF49A5C6E8}" type="pres">
      <dgm:prSet presAssocID="{39C00733-E4AD-48A3-9D2C-D28F21D53285}" presName="thinLine2b" presStyleLbl="callout" presStyleIdx="2" presStyleCnt="9"/>
      <dgm:spPr/>
    </dgm:pt>
    <dgm:pt modelId="{E9CA3361-8AEE-4ED2-B866-F1B101A550B9}" type="pres">
      <dgm:prSet presAssocID="{39C00733-E4AD-48A3-9D2C-D28F21D53285}" presName="vertSpace2b" presStyleCnt="0"/>
      <dgm:spPr/>
    </dgm:pt>
    <dgm:pt modelId="{594FDDA7-C1C6-4B66-8E54-456DEF2AB5F9}" type="pres">
      <dgm:prSet presAssocID="{20BCE25F-AF87-4E30-A1F1-2123D5CBAC0E}" presName="horz2" presStyleCnt="0"/>
      <dgm:spPr/>
    </dgm:pt>
    <dgm:pt modelId="{1A011517-6176-4FC6-A4CC-02694B1A8829}" type="pres">
      <dgm:prSet presAssocID="{20BCE25F-AF87-4E30-A1F1-2123D5CBAC0E}" presName="horzSpace2" presStyleCnt="0"/>
      <dgm:spPr/>
    </dgm:pt>
    <dgm:pt modelId="{773AFB9A-2AF4-454D-BD1C-5BE535544A8F}" type="pres">
      <dgm:prSet presAssocID="{20BCE25F-AF87-4E30-A1F1-2123D5CBAC0E}" presName="tx2" presStyleLbl="revTx" presStyleIdx="5" presStyleCnt="13"/>
      <dgm:spPr/>
      <dgm:t>
        <a:bodyPr/>
        <a:lstStyle/>
        <a:p>
          <a:endParaRPr lang="en-US"/>
        </a:p>
      </dgm:t>
    </dgm:pt>
    <dgm:pt modelId="{B337C59E-846E-4BBF-86DB-45A18FC0F83E}" type="pres">
      <dgm:prSet presAssocID="{20BCE25F-AF87-4E30-A1F1-2123D5CBAC0E}" presName="vert2" presStyleCnt="0"/>
      <dgm:spPr/>
    </dgm:pt>
    <dgm:pt modelId="{B7FFE9AD-293A-4BB7-9960-DB752B1A7F92}" type="pres">
      <dgm:prSet presAssocID="{A10EC274-75D5-4B9A-BF7F-B1F449F819BC}" presName="horz3" presStyleCnt="0"/>
      <dgm:spPr/>
    </dgm:pt>
    <dgm:pt modelId="{580E2B52-26EC-4A4F-B9E7-95001EDA034C}" type="pres">
      <dgm:prSet presAssocID="{A10EC274-75D5-4B9A-BF7F-B1F449F819BC}" presName="horzSpace3" presStyleCnt="0"/>
      <dgm:spPr/>
    </dgm:pt>
    <dgm:pt modelId="{FB139255-C501-4FFB-A529-860AAA0E4B0D}" type="pres">
      <dgm:prSet presAssocID="{A10EC274-75D5-4B9A-BF7F-B1F449F819BC}" presName="tx3" presStyleLbl="revTx" presStyleIdx="6" presStyleCnt="13"/>
      <dgm:spPr/>
      <dgm:t>
        <a:bodyPr/>
        <a:lstStyle/>
        <a:p>
          <a:endParaRPr lang="en-US"/>
        </a:p>
      </dgm:t>
    </dgm:pt>
    <dgm:pt modelId="{DAD5FA79-DCC1-48DC-A834-97FF88A665F4}" type="pres">
      <dgm:prSet presAssocID="{A10EC274-75D5-4B9A-BF7F-B1F449F819BC}" presName="vert3" presStyleCnt="0"/>
      <dgm:spPr/>
    </dgm:pt>
    <dgm:pt modelId="{E44528D5-D9AE-45BB-8A5F-419AF96449C3}" type="pres">
      <dgm:prSet presAssocID="{7F126463-96E0-4DD1-8D52-BA34609F7DE7}" presName="thinLine3" presStyleLbl="callout" presStyleIdx="3" presStyleCnt="9"/>
      <dgm:spPr/>
    </dgm:pt>
    <dgm:pt modelId="{3B69FB8F-74E8-4076-AF73-9C99FC362524}" type="pres">
      <dgm:prSet presAssocID="{C6929563-0707-4EB7-BAFD-4BD096B6A706}" presName="horz3" presStyleCnt="0"/>
      <dgm:spPr/>
    </dgm:pt>
    <dgm:pt modelId="{15DB42D5-1889-4D67-84BC-E97457368087}" type="pres">
      <dgm:prSet presAssocID="{C6929563-0707-4EB7-BAFD-4BD096B6A706}" presName="horzSpace3" presStyleCnt="0"/>
      <dgm:spPr/>
    </dgm:pt>
    <dgm:pt modelId="{5DF9573D-D00E-4D9C-9E86-C3C35A022C71}" type="pres">
      <dgm:prSet presAssocID="{C6929563-0707-4EB7-BAFD-4BD096B6A706}" presName="tx3" presStyleLbl="revTx" presStyleIdx="7" presStyleCnt="13"/>
      <dgm:spPr/>
      <dgm:t>
        <a:bodyPr/>
        <a:lstStyle/>
        <a:p>
          <a:endParaRPr lang="en-US"/>
        </a:p>
      </dgm:t>
    </dgm:pt>
    <dgm:pt modelId="{60FF3709-349C-4490-94DF-E9FE62107B83}" type="pres">
      <dgm:prSet presAssocID="{C6929563-0707-4EB7-BAFD-4BD096B6A706}" presName="vert3" presStyleCnt="0"/>
      <dgm:spPr/>
    </dgm:pt>
    <dgm:pt modelId="{DE5CB374-E438-4EE4-BC92-6048CF8409B4}" type="pres">
      <dgm:prSet presAssocID="{AA354A29-FF12-4395-8891-CE7CCB97C30E}" presName="thinLine3" presStyleLbl="callout" presStyleIdx="4" presStyleCnt="9"/>
      <dgm:spPr/>
    </dgm:pt>
    <dgm:pt modelId="{28660865-9AF6-4007-9E4D-19C1837F3985}" type="pres">
      <dgm:prSet presAssocID="{0EB33316-DA8F-4D1C-89DB-08AF7871197B}" presName="horz3" presStyleCnt="0"/>
      <dgm:spPr/>
    </dgm:pt>
    <dgm:pt modelId="{816E1634-3312-4C0A-900E-3C54CE92304C}" type="pres">
      <dgm:prSet presAssocID="{0EB33316-DA8F-4D1C-89DB-08AF7871197B}" presName="horzSpace3" presStyleCnt="0"/>
      <dgm:spPr/>
    </dgm:pt>
    <dgm:pt modelId="{70B64EAD-5F42-4D39-8956-A727DDB575EA}" type="pres">
      <dgm:prSet presAssocID="{0EB33316-DA8F-4D1C-89DB-08AF7871197B}" presName="tx3" presStyleLbl="revTx" presStyleIdx="8" presStyleCnt="13"/>
      <dgm:spPr/>
      <dgm:t>
        <a:bodyPr/>
        <a:lstStyle/>
        <a:p>
          <a:endParaRPr lang="en-US"/>
        </a:p>
      </dgm:t>
    </dgm:pt>
    <dgm:pt modelId="{5D047E17-688A-4F87-8942-686815EB899D}" type="pres">
      <dgm:prSet presAssocID="{0EB33316-DA8F-4D1C-89DB-08AF7871197B}" presName="vert3" presStyleCnt="0"/>
      <dgm:spPr/>
    </dgm:pt>
    <dgm:pt modelId="{71B389BD-9143-40C3-BA24-59A5B91FE4A0}" type="pres">
      <dgm:prSet presAssocID="{20BCE25F-AF87-4E30-A1F1-2123D5CBAC0E}" presName="thinLine2b" presStyleLbl="callout" presStyleIdx="5" presStyleCnt="9"/>
      <dgm:spPr/>
    </dgm:pt>
    <dgm:pt modelId="{70879DBF-8111-4029-A485-BFD9EAD6CA47}" type="pres">
      <dgm:prSet presAssocID="{20BCE25F-AF87-4E30-A1F1-2123D5CBAC0E}" presName="vertSpace2b" presStyleCnt="0"/>
      <dgm:spPr/>
    </dgm:pt>
    <dgm:pt modelId="{352AA7F1-CAE8-4593-BB48-21109D18832D}" type="pres">
      <dgm:prSet presAssocID="{03164179-94B7-45D1-940F-E2FD2199CE62}" presName="horz2" presStyleCnt="0"/>
      <dgm:spPr/>
    </dgm:pt>
    <dgm:pt modelId="{FB701A94-F89C-4B72-A585-75BA35A60032}" type="pres">
      <dgm:prSet presAssocID="{03164179-94B7-45D1-940F-E2FD2199CE62}" presName="horzSpace2" presStyleCnt="0"/>
      <dgm:spPr/>
    </dgm:pt>
    <dgm:pt modelId="{AB39D724-DF32-442C-A395-DFF9EB63700B}" type="pres">
      <dgm:prSet presAssocID="{03164179-94B7-45D1-940F-E2FD2199CE62}" presName="tx2" presStyleLbl="revTx" presStyleIdx="9" presStyleCnt="13"/>
      <dgm:spPr/>
      <dgm:t>
        <a:bodyPr/>
        <a:lstStyle/>
        <a:p>
          <a:endParaRPr lang="en-US"/>
        </a:p>
      </dgm:t>
    </dgm:pt>
    <dgm:pt modelId="{236334DF-026F-4FC7-9A8D-2692DF662921}" type="pres">
      <dgm:prSet presAssocID="{03164179-94B7-45D1-940F-E2FD2199CE62}" presName="vert2" presStyleCnt="0"/>
      <dgm:spPr/>
    </dgm:pt>
    <dgm:pt modelId="{CED8C828-0753-4A6E-8EC4-3033F4FFB702}" type="pres">
      <dgm:prSet presAssocID="{0BE59863-3436-4C40-9EE4-EF73C9956F4E}" presName="horz3" presStyleCnt="0"/>
      <dgm:spPr/>
    </dgm:pt>
    <dgm:pt modelId="{62B976F0-578C-4B71-AB6C-01D91C4EDC32}" type="pres">
      <dgm:prSet presAssocID="{0BE59863-3436-4C40-9EE4-EF73C9956F4E}" presName="horzSpace3" presStyleCnt="0"/>
      <dgm:spPr/>
    </dgm:pt>
    <dgm:pt modelId="{66E9FB8F-A907-4F99-B190-9B3EEE900A33}" type="pres">
      <dgm:prSet presAssocID="{0BE59863-3436-4C40-9EE4-EF73C9956F4E}" presName="tx3" presStyleLbl="revTx" presStyleIdx="10" presStyleCnt="13"/>
      <dgm:spPr/>
      <dgm:t>
        <a:bodyPr/>
        <a:lstStyle/>
        <a:p>
          <a:endParaRPr lang="en-US"/>
        </a:p>
      </dgm:t>
    </dgm:pt>
    <dgm:pt modelId="{76A6780E-1DC4-41DE-87BF-417212B35C8C}" type="pres">
      <dgm:prSet presAssocID="{0BE59863-3436-4C40-9EE4-EF73C9956F4E}" presName="vert3" presStyleCnt="0"/>
      <dgm:spPr/>
    </dgm:pt>
    <dgm:pt modelId="{1787BF61-2B0D-4191-9F3F-583964191E3E}" type="pres">
      <dgm:prSet presAssocID="{BECB6858-55C7-46FB-B31C-4F6C3A429EC1}" presName="thinLine3" presStyleLbl="callout" presStyleIdx="6" presStyleCnt="9"/>
      <dgm:spPr/>
    </dgm:pt>
    <dgm:pt modelId="{1C9C0AC9-D585-4CAA-B4F3-D04ADC2D0EE3}" type="pres">
      <dgm:prSet presAssocID="{621AE551-2075-4A27-90BC-EC5CC746BE49}" presName="horz3" presStyleCnt="0"/>
      <dgm:spPr/>
    </dgm:pt>
    <dgm:pt modelId="{9149C9D8-9B94-49C9-8A97-77CC6E6D5634}" type="pres">
      <dgm:prSet presAssocID="{621AE551-2075-4A27-90BC-EC5CC746BE49}" presName="horzSpace3" presStyleCnt="0"/>
      <dgm:spPr/>
    </dgm:pt>
    <dgm:pt modelId="{BE10B29A-2A64-42B4-AFB4-B553A10D5F82}" type="pres">
      <dgm:prSet presAssocID="{621AE551-2075-4A27-90BC-EC5CC746BE49}" presName="tx3" presStyleLbl="revTx" presStyleIdx="11" presStyleCnt="13"/>
      <dgm:spPr/>
      <dgm:t>
        <a:bodyPr/>
        <a:lstStyle/>
        <a:p>
          <a:endParaRPr lang="en-US"/>
        </a:p>
      </dgm:t>
    </dgm:pt>
    <dgm:pt modelId="{A3CBD424-8678-4CED-AABE-877C5D1FAFA4}" type="pres">
      <dgm:prSet presAssocID="{621AE551-2075-4A27-90BC-EC5CC746BE49}" presName="vert3" presStyleCnt="0"/>
      <dgm:spPr/>
    </dgm:pt>
    <dgm:pt modelId="{D06B119B-A8AD-4CB6-BE54-512C22484CA7}" type="pres">
      <dgm:prSet presAssocID="{E73ACC5C-0083-4CE5-801A-E1B90C148C9A}" presName="thinLine3" presStyleLbl="callout" presStyleIdx="7" presStyleCnt="9"/>
      <dgm:spPr/>
    </dgm:pt>
    <dgm:pt modelId="{A342ED83-49A6-47CE-B94D-C6665A34D3B1}" type="pres">
      <dgm:prSet presAssocID="{7FFFB38F-D5DD-45BB-B784-1D138074F523}" presName="horz3" presStyleCnt="0"/>
      <dgm:spPr/>
    </dgm:pt>
    <dgm:pt modelId="{5F002485-7AA4-417E-AD12-71D1051BC908}" type="pres">
      <dgm:prSet presAssocID="{7FFFB38F-D5DD-45BB-B784-1D138074F523}" presName="horzSpace3" presStyleCnt="0"/>
      <dgm:spPr/>
    </dgm:pt>
    <dgm:pt modelId="{5419EFFE-64EF-4519-A595-58F75D3FF5DE}" type="pres">
      <dgm:prSet presAssocID="{7FFFB38F-D5DD-45BB-B784-1D138074F523}" presName="tx3" presStyleLbl="revTx" presStyleIdx="12" presStyleCnt="13"/>
      <dgm:spPr/>
      <dgm:t>
        <a:bodyPr/>
        <a:lstStyle/>
        <a:p>
          <a:endParaRPr lang="en-US"/>
        </a:p>
      </dgm:t>
    </dgm:pt>
    <dgm:pt modelId="{9F40BD81-D43F-41E4-AA46-E7FAF602E3F9}" type="pres">
      <dgm:prSet presAssocID="{7FFFB38F-D5DD-45BB-B784-1D138074F523}" presName="vert3" presStyleCnt="0"/>
      <dgm:spPr/>
    </dgm:pt>
    <dgm:pt modelId="{3FE74498-8566-47A2-B90F-A2C8FE7691C4}" type="pres">
      <dgm:prSet presAssocID="{03164179-94B7-45D1-940F-E2FD2199CE62}" presName="thinLine2b" presStyleLbl="callout" presStyleIdx="8" presStyleCnt="9"/>
      <dgm:spPr/>
    </dgm:pt>
    <dgm:pt modelId="{B9E26BA6-5424-4EFA-881E-25D253BE9621}" type="pres">
      <dgm:prSet presAssocID="{03164179-94B7-45D1-940F-E2FD2199CE62}" presName="vertSpace2b" presStyleCnt="0"/>
      <dgm:spPr/>
    </dgm:pt>
  </dgm:ptLst>
  <dgm:cxnLst>
    <dgm:cxn modelId="{F30B348D-6E9E-436F-A05C-859CEF6DA4BB}" srcId="{20BCE25F-AF87-4E30-A1F1-2123D5CBAC0E}" destId="{C6929563-0707-4EB7-BAFD-4BD096B6A706}" srcOrd="1" destOrd="0" parTransId="{0F81F92B-B190-4A11-95F0-59BC8C56C473}" sibTransId="{AA354A29-FF12-4395-8891-CE7CCB97C30E}"/>
    <dgm:cxn modelId="{ECA45276-1DAA-4062-B4AE-17C5FEBA3B98}" srcId="{39C00733-E4AD-48A3-9D2C-D28F21D53285}" destId="{C7FB3F03-B700-4C90-88BC-E43DCDD92508}" srcOrd="0" destOrd="0" parTransId="{A7F8D40C-7B75-477A-9DB9-4499108FA39B}" sibTransId="{C2135703-8B53-4A4C-94F6-AF8EA783C7EE}"/>
    <dgm:cxn modelId="{BEE5BE71-046D-40FB-BD86-0EEC64E8997E}" srcId="{03164179-94B7-45D1-940F-E2FD2199CE62}" destId="{621AE551-2075-4A27-90BC-EC5CC746BE49}" srcOrd="1" destOrd="0" parTransId="{3686487E-1B5D-4CB1-B546-45AAC2B16EF8}" sibTransId="{E73ACC5C-0083-4CE5-801A-E1B90C148C9A}"/>
    <dgm:cxn modelId="{3ED0FA92-8C24-4EA4-BF5C-8757F3170A73}" type="presOf" srcId="{03164179-94B7-45D1-940F-E2FD2199CE62}" destId="{AB39D724-DF32-442C-A395-DFF9EB63700B}" srcOrd="0" destOrd="0" presId="urn:microsoft.com/office/officeart/2008/layout/LinedList"/>
    <dgm:cxn modelId="{BC0460EB-B4DA-4172-BC48-4E971575D1D1}" type="presOf" srcId="{C7FB3F03-B700-4C90-88BC-E43DCDD92508}" destId="{CE47315F-9D50-45E0-90D1-3ACCCD17E08A}" srcOrd="0" destOrd="0" presId="urn:microsoft.com/office/officeart/2008/layout/LinedList"/>
    <dgm:cxn modelId="{63525155-359C-4DAD-A239-B24F04A797CB}" srcId="{03164179-94B7-45D1-940F-E2FD2199CE62}" destId="{7FFFB38F-D5DD-45BB-B784-1D138074F523}" srcOrd="2" destOrd="0" parTransId="{D03E0D17-3565-4A35-8DA0-A03ADE9F37F5}" sibTransId="{DB68351C-1175-438A-AC12-1E8A4F687EE7}"/>
    <dgm:cxn modelId="{75D9CFF9-E06E-40BB-808F-5B4C2A464CEC}" type="presOf" srcId="{621AE551-2075-4A27-90BC-EC5CC746BE49}" destId="{BE10B29A-2A64-42B4-AFB4-B553A10D5F82}" srcOrd="0" destOrd="0" presId="urn:microsoft.com/office/officeart/2008/layout/LinedList"/>
    <dgm:cxn modelId="{23EFBD9C-9A02-4B0D-8BAD-B45E63EE4A9D}" srcId="{B1D93177-FA7C-4786-92EF-D59D9AC35C23}" destId="{023522DB-6FBF-4C77-B80F-86CCE21C9016}" srcOrd="0" destOrd="0" parTransId="{86A8042A-F4FA-4AD2-BA73-99FA787E1F13}" sibTransId="{68647973-4982-4959-9541-3FDEB0478F0D}"/>
    <dgm:cxn modelId="{0BEA0353-4719-411D-8000-0EF18295EA31}" srcId="{023522DB-6FBF-4C77-B80F-86CCE21C9016}" destId="{20BCE25F-AF87-4E30-A1F1-2123D5CBAC0E}" srcOrd="1" destOrd="0" parTransId="{3E56DA51-21C5-4F2C-9474-02A7B3641084}" sibTransId="{1533715A-DB90-4B72-879E-F235CBEC1116}"/>
    <dgm:cxn modelId="{226EB18A-4DD7-4FE0-AA2E-944BCFB60CF7}" type="presOf" srcId="{146EB121-6589-46F2-B220-1ACFD0E511BA}" destId="{BAEEF1A2-8EDF-477A-A065-A8D290D0AF91}" srcOrd="0" destOrd="0" presId="urn:microsoft.com/office/officeart/2008/layout/LinedList"/>
    <dgm:cxn modelId="{F1D85638-38E7-49D5-A175-0FC7CFCDB2F7}" type="presOf" srcId="{023522DB-6FBF-4C77-B80F-86CCE21C9016}" destId="{857D0504-8B13-456D-91ED-6E664A914CBE}" srcOrd="0" destOrd="0" presId="urn:microsoft.com/office/officeart/2008/layout/LinedList"/>
    <dgm:cxn modelId="{715D9806-DE98-4F42-8017-E9E1BFDCB688}" type="presOf" srcId="{B1D93177-FA7C-4786-92EF-D59D9AC35C23}" destId="{4C1F2C26-9396-419F-B7FE-1F7EEEECCA34}" srcOrd="0" destOrd="0" presId="urn:microsoft.com/office/officeart/2008/layout/LinedList"/>
    <dgm:cxn modelId="{35287F97-2125-4501-B120-10281C232672}" srcId="{03164179-94B7-45D1-940F-E2FD2199CE62}" destId="{0BE59863-3436-4C40-9EE4-EF73C9956F4E}" srcOrd="0" destOrd="0" parTransId="{C9372D3D-2D88-4578-95E5-52112F29C128}" sibTransId="{BECB6858-55C7-46FB-B31C-4F6C3A429EC1}"/>
    <dgm:cxn modelId="{2EBF8D9B-5C78-44F7-9B8E-BEFBE3D92923}" type="presOf" srcId="{0EB33316-DA8F-4D1C-89DB-08AF7871197B}" destId="{70B64EAD-5F42-4D39-8956-A727DDB575EA}" srcOrd="0" destOrd="0" presId="urn:microsoft.com/office/officeart/2008/layout/LinedList"/>
    <dgm:cxn modelId="{3EFD8E28-11D8-4A8C-B0F9-83396C40D132}" srcId="{20BCE25F-AF87-4E30-A1F1-2123D5CBAC0E}" destId="{A10EC274-75D5-4B9A-BF7F-B1F449F819BC}" srcOrd="0" destOrd="0" parTransId="{0BB81392-B608-41CF-8580-9F69BFE95EC9}" sibTransId="{7F126463-96E0-4DD1-8D52-BA34609F7DE7}"/>
    <dgm:cxn modelId="{670E8948-6472-4B9E-9D43-11D5A2E9BA98}" type="presOf" srcId="{C6929563-0707-4EB7-BAFD-4BD096B6A706}" destId="{5DF9573D-D00E-4D9C-9E86-C3C35A022C71}" srcOrd="0" destOrd="0" presId="urn:microsoft.com/office/officeart/2008/layout/LinedList"/>
    <dgm:cxn modelId="{7488D870-1CC9-44F4-88B5-2BC07167F6B4}" srcId="{023522DB-6FBF-4C77-B80F-86CCE21C9016}" destId="{03164179-94B7-45D1-940F-E2FD2199CE62}" srcOrd="2" destOrd="0" parTransId="{7D24CD32-65BE-4C01-9279-8470B09853C5}" sibTransId="{F37BB1F3-02D6-413C-AA55-A3B46C0B9CF8}"/>
    <dgm:cxn modelId="{B0176614-12FF-4587-B7ED-5763B69EA3D7}" type="presOf" srcId="{20BCE25F-AF87-4E30-A1F1-2123D5CBAC0E}" destId="{773AFB9A-2AF4-454D-BD1C-5BE535544A8F}" srcOrd="0" destOrd="0" presId="urn:microsoft.com/office/officeart/2008/layout/LinedList"/>
    <dgm:cxn modelId="{7CEDA19D-61C1-45E7-95EE-9B00CFD3D5D8}" srcId="{023522DB-6FBF-4C77-B80F-86CCE21C9016}" destId="{39C00733-E4AD-48A3-9D2C-D28F21D53285}" srcOrd="0" destOrd="0" parTransId="{64FA01C3-3C10-494C-B165-B34647642FC8}" sibTransId="{C0CD08AC-F637-457B-91A2-1518A9EB1C37}"/>
    <dgm:cxn modelId="{3668F2E3-F2A5-487A-A539-B34044D62099}" srcId="{39C00733-E4AD-48A3-9D2C-D28F21D53285}" destId="{E5C8250A-06EB-4B36-9004-4C42DB5226EC}" srcOrd="1" destOrd="0" parTransId="{9D4C0C58-73F5-4207-A6AD-F28EB0082321}" sibTransId="{D0FACA4A-9BB3-43E7-B0D7-314DDA237156}"/>
    <dgm:cxn modelId="{0C60A4CE-18C6-4587-A6CA-80AC41309A76}" type="presOf" srcId="{39C00733-E4AD-48A3-9D2C-D28F21D53285}" destId="{34B6B8B0-5F15-4979-A95A-0100A38FE9FB}" srcOrd="0" destOrd="0" presId="urn:microsoft.com/office/officeart/2008/layout/LinedList"/>
    <dgm:cxn modelId="{74087DF0-DF8A-45DB-A72B-AED664AD300C}" srcId="{20BCE25F-AF87-4E30-A1F1-2123D5CBAC0E}" destId="{0EB33316-DA8F-4D1C-89DB-08AF7871197B}" srcOrd="2" destOrd="0" parTransId="{2FB9DDA0-1504-4951-9CA5-F5A1AF28419C}" sibTransId="{275605B1-98BC-431A-B37E-9943516FD3AA}"/>
    <dgm:cxn modelId="{502D2EDF-796B-43EB-9004-B698F1B29AD0}" type="presOf" srcId="{7FFFB38F-D5DD-45BB-B784-1D138074F523}" destId="{5419EFFE-64EF-4519-A595-58F75D3FF5DE}" srcOrd="0" destOrd="0" presId="urn:microsoft.com/office/officeart/2008/layout/LinedList"/>
    <dgm:cxn modelId="{2F3B5FAD-548A-464B-8125-62E7723B7BEC}" type="presOf" srcId="{0BE59863-3436-4C40-9EE4-EF73C9956F4E}" destId="{66E9FB8F-A907-4F99-B190-9B3EEE900A33}" srcOrd="0" destOrd="0" presId="urn:microsoft.com/office/officeart/2008/layout/LinedList"/>
    <dgm:cxn modelId="{B800BA1A-C90C-4ADA-B1BD-9D264024555A}" srcId="{39C00733-E4AD-48A3-9D2C-D28F21D53285}" destId="{146EB121-6589-46F2-B220-1ACFD0E511BA}" srcOrd="2" destOrd="0" parTransId="{B53AFA16-2B84-4DB8-BBF6-8599E0A8839C}" sibTransId="{34973A28-1326-4861-94B1-BA9ADAA58BF6}"/>
    <dgm:cxn modelId="{DC5161DA-BE51-44AE-A538-86DD4F32411E}" type="presOf" srcId="{E5C8250A-06EB-4B36-9004-4C42DB5226EC}" destId="{BD40720C-CE01-4A04-9359-48CC4B7023BD}" srcOrd="0" destOrd="0" presId="urn:microsoft.com/office/officeart/2008/layout/LinedList"/>
    <dgm:cxn modelId="{CD8D5841-F888-4869-AFC7-850B09AA8CC5}" type="presOf" srcId="{A10EC274-75D5-4B9A-BF7F-B1F449F819BC}" destId="{FB139255-C501-4FFB-A529-860AAA0E4B0D}" srcOrd="0" destOrd="0" presId="urn:microsoft.com/office/officeart/2008/layout/LinedList"/>
    <dgm:cxn modelId="{9581DBA2-330A-43E2-ACFC-6B0652B979F4}" type="presParOf" srcId="{4C1F2C26-9396-419F-B7FE-1F7EEEECCA34}" destId="{7A4577E8-9A2E-411B-B9D5-89C254135C90}" srcOrd="0" destOrd="0" presId="urn:microsoft.com/office/officeart/2008/layout/LinedList"/>
    <dgm:cxn modelId="{62E026EB-42E2-431D-B3B1-C6B3FFE3A7F7}" type="presParOf" srcId="{4C1F2C26-9396-419F-B7FE-1F7EEEECCA34}" destId="{53C8AE87-F4F1-49B7-8169-2CED3EC600FA}" srcOrd="1" destOrd="0" presId="urn:microsoft.com/office/officeart/2008/layout/LinedList"/>
    <dgm:cxn modelId="{255B621D-BCFA-4E3D-9601-B08F0A9F217A}" type="presParOf" srcId="{53C8AE87-F4F1-49B7-8169-2CED3EC600FA}" destId="{857D0504-8B13-456D-91ED-6E664A914CBE}" srcOrd="0" destOrd="0" presId="urn:microsoft.com/office/officeart/2008/layout/LinedList"/>
    <dgm:cxn modelId="{30FE396E-B8DF-43F1-87CB-168F804D92F3}" type="presParOf" srcId="{53C8AE87-F4F1-49B7-8169-2CED3EC600FA}" destId="{7AD0B949-7507-4BDF-A4FB-245AE2F48703}" srcOrd="1" destOrd="0" presId="urn:microsoft.com/office/officeart/2008/layout/LinedList"/>
    <dgm:cxn modelId="{158DF323-BA36-4D08-A06F-7195A81B323E}" type="presParOf" srcId="{7AD0B949-7507-4BDF-A4FB-245AE2F48703}" destId="{DEE9172E-E4AF-43B5-AE8B-99DF357509D1}" srcOrd="0" destOrd="0" presId="urn:microsoft.com/office/officeart/2008/layout/LinedList"/>
    <dgm:cxn modelId="{7A8E376D-7A69-4B4F-B235-88FB9766073E}" type="presParOf" srcId="{7AD0B949-7507-4BDF-A4FB-245AE2F48703}" destId="{0B362F30-C832-4D7C-920E-6CF4B91C5A19}" srcOrd="1" destOrd="0" presId="urn:microsoft.com/office/officeart/2008/layout/LinedList"/>
    <dgm:cxn modelId="{332F7C1A-FB04-43A9-B882-EE88EF49C576}" type="presParOf" srcId="{0B362F30-C832-4D7C-920E-6CF4B91C5A19}" destId="{B7F6ED89-06A3-4294-8D0A-A22395850374}" srcOrd="0" destOrd="0" presId="urn:microsoft.com/office/officeart/2008/layout/LinedList"/>
    <dgm:cxn modelId="{B148BF78-9094-4330-8102-330A16A4B568}" type="presParOf" srcId="{0B362F30-C832-4D7C-920E-6CF4B91C5A19}" destId="{34B6B8B0-5F15-4979-A95A-0100A38FE9FB}" srcOrd="1" destOrd="0" presId="urn:microsoft.com/office/officeart/2008/layout/LinedList"/>
    <dgm:cxn modelId="{30A21CAD-1E2D-407D-AAAF-5BBA9C689CB1}" type="presParOf" srcId="{0B362F30-C832-4D7C-920E-6CF4B91C5A19}" destId="{E94A1230-AA37-4E76-B728-BD31C4902C89}" srcOrd="2" destOrd="0" presId="urn:microsoft.com/office/officeart/2008/layout/LinedList"/>
    <dgm:cxn modelId="{ED4EF053-DF3C-4AE9-A9CF-D96420423866}" type="presParOf" srcId="{E94A1230-AA37-4E76-B728-BD31C4902C89}" destId="{EC1996C7-B2C7-4D5B-8AAB-9756E669DA96}" srcOrd="0" destOrd="0" presId="urn:microsoft.com/office/officeart/2008/layout/LinedList"/>
    <dgm:cxn modelId="{07B77DD2-A7FC-43D9-9A48-AAF4BAF65603}" type="presParOf" srcId="{EC1996C7-B2C7-4D5B-8AAB-9756E669DA96}" destId="{403DACD2-9C0C-400E-A8D5-0DDCFC30FA0C}" srcOrd="0" destOrd="0" presId="urn:microsoft.com/office/officeart/2008/layout/LinedList"/>
    <dgm:cxn modelId="{276E0CB9-6353-41D4-9033-9F0546D47EB6}" type="presParOf" srcId="{EC1996C7-B2C7-4D5B-8AAB-9756E669DA96}" destId="{CE47315F-9D50-45E0-90D1-3ACCCD17E08A}" srcOrd="1" destOrd="0" presId="urn:microsoft.com/office/officeart/2008/layout/LinedList"/>
    <dgm:cxn modelId="{E176CBBC-CA4A-4CB1-B11E-E522A3F6CD1C}" type="presParOf" srcId="{EC1996C7-B2C7-4D5B-8AAB-9756E669DA96}" destId="{BB78EE27-C483-40BF-9EFC-DC00E7A58318}" srcOrd="2" destOrd="0" presId="urn:microsoft.com/office/officeart/2008/layout/LinedList"/>
    <dgm:cxn modelId="{DE2B1D74-8782-4D33-A745-8736CD240BE4}" type="presParOf" srcId="{E94A1230-AA37-4E76-B728-BD31C4902C89}" destId="{054DFD3A-EA40-4E0A-9F4D-12E7CA992BE2}" srcOrd="1" destOrd="0" presId="urn:microsoft.com/office/officeart/2008/layout/LinedList"/>
    <dgm:cxn modelId="{A1845B2D-3845-4965-8EAD-E7998BB2573D}" type="presParOf" srcId="{E94A1230-AA37-4E76-B728-BD31C4902C89}" destId="{1C10BB9C-3BE8-43F3-A49E-3F3C3C9F21D7}" srcOrd="2" destOrd="0" presId="urn:microsoft.com/office/officeart/2008/layout/LinedList"/>
    <dgm:cxn modelId="{9EE3EA5F-6BB8-4CE3-99FD-2B162B4D69C2}" type="presParOf" srcId="{1C10BB9C-3BE8-43F3-A49E-3F3C3C9F21D7}" destId="{6E190119-2E14-41C9-8D2C-56DD3C663DD3}" srcOrd="0" destOrd="0" presId="urn:microsoft.com/office/officeart/2008/layout/LinedList"/>
    <dgm:cxn modelId="{A4356B21-FA33-4D50-B775-2DC88E32CE95}" type="presParOf" srcId="{1C10BB9C-3BE8-43F3-A49E-3F3C3C9F21D7}" destId="{BD40720C-CE01-4A04-9359-48CC4B7023BD}" srcOrd="1" destOrd="0" presId="urn:microsoft.com/office/officeart/2008/layout/LinedList"/>
    <dgm:cxn modelId="{8438EC09-AE8D-4A46-A88F-ED8A08052E0E}" type="presParOf" srcId="{1C10BB9C-3BE8-43F3-A49E-3F3C3C9F21D7}" destId="{39D61F2F-4042-4B00-83B4-A9780D83DA70}" srcOrd="2" destOrd="0" presId="urn:microsoft.com/office/officeart/2008/layout/LinedList"/>
    <dgm:cxn modelId="{A6DF003D-BF66-4759-8350-1750E1B5E262}" type="presParOf" srcId="{E94A1230-AA37-4E76-B728-BD31C4902C89}" destId="{490E112C-50D9-4D84-9230-FBBFC3733633}" srcOrd="3" destOrd="0" presId="urn:microsoft.com/office/officeart/2008/layout/LinedList"/>
    <dgm:cxn modelId="{61760409-135F-4068-ADE7-B232FCC259F3}" type="presParOf" srcId="{E94A1230-AA37-4E76-B728-BD31C4902C89}" destId="{218CBD6B-D2B0-4CEA-80D8-FC530D501858}" srcOrd="4" destOrd="0" presId="urn:microsoft.com/office/officeart/2008/layout/LinedList"/>
    <dgm:cxn modelId="{FA623040-1472-4EC1-A3DC-83D38E59E2C3}" type="presParOf" srcId="{218CBD6B-D2B0-4CEA-80D8-FC530D501858}" destId="{0AFBDA01-21CC-4979-8556-6E4EE8D05531}" srcOrd="0" destOrd="0" presId="urn:microsoft.com/office/officeart/2008/layout/LinedList"/>
    <dgm:cxn modelId="{DFAEB7D6-F795-4DDA-8F8E-C144E64BF900}" type="presParOf" srcId="{218CBD6B-D2B0-4CEA-80D8-FC530D501858}" destId="{BAEEF1A2-8EDF-477A-A065-A8D290D0AF91}" srcOrd="1" destOrd="0" presId="urn:microsoft.com/office/officeart/2008/layout/LinedList"/>
    <dgm:cxn modelId="{D24F0132-D717-4959-A6E6-2E35E0DD75AF}" type="presParOf" srcId="{218CBD6B-D2B0-4CEA-80D8-FC530D501858}" destId="{C0F14F41-23B6-42A4-BDD4-47B6DF21C63D}" srcOrd="2" destOrd="0" presId="urn:microsoft.com/office/officeart/2008/layout/LinedList"/>
    <dgm:cxn modelId="{866C0440-8A3D-4D6B-B808-1AFCA68F1D47}" type="presParOf" srcId="{7AD0B949-7507-4BDF-A4FB-245AE2F48703}" destId="{023BE1A0-8D6C-41A0-B8D8-D5AF49A5C6E8}" srcOrd="2" destOrd="0" presId="urn:microsoft.com/office/officeart/2008/layout/LinedList"/>
    <dgm:cxn modelId="{899259D9-D684-4200-88F1-C5C4D624B021}" type="presParOf" srcId="{7AD0B949-7507-4BDF-A4FB-245AE2F48703}" destId="{E9CA3361-8AEE-4ED2-B866-F1B101A550B9}" srcOrd="3" destOrd="0" presId="urn:microsoft.com/office/officeart/2008/layout/LinedList"/>
    <dgm:cxn modelId="{9EBFB187-61B8-47F8-9632-40A3C868460B}" type="presParOf" srcId="{7AD0B949-7507-4BDF-A4FB-245AE2F48703}" destId="{594FDDA7-C1C6-4B66-8E54-456DEF2AB5F9}" srcOrd="4" destOrd="0" presId="urn:microsoft.com/office/officeart/2008/layout/LinedList"/>
    <dgm:cxn modelId="{F13AEA1B-5929-4728-BEF4-DA1D8D7A2D63}" type="presParOf" srcId="{594FDDA7-C1C6-4B66-8E54-456DEF2AB5F9}" destId="{1A011517-6176-4FC6-A4CC-02694B1A8829}" srcOrd="0" destOrd="0" presId="urn:microsoft.com/office/officeart/2008/layout/LinedList"/>
    <dgm:cxn modelId="{BC50E54D-7E10-4AFA-9330-4397F2F3245B}" type="presParOf" srcId="{594FDDA7-C1C6-4B66-8E54-456DEF2AB5F9}" destId="{773AFB9A-2AF4-454D-BD1C-5BE535544A8F}" srcOrd="1" destOrd="0" presId="urn:microsoft.com/office/officeart/2008/layout/LinedList"/>
    <dgm:cxn modelId="{4788FF87-9CDF-4284-9B68-27DA0FC3A046}" type="presParOf" srcId="{594FDDA7-C1C6-4B66-8E54-456DEF2AB5F9}" destId="{B337C59E-846E-4BBF-86DB-45A18FC0F83E}" srcOrd="2" destOrd="0" presId="urn:microsoft.com/office/officeart/2008/layout/LinedList"/>
    <dgm:cxn modelId="{A5D055BF-6A26-40B8-AD96-014AE276D85F}" type="presParOf" srcId="{B337C59E-846E-4BBF-86DB-45A18FC0F83E}" destId="{B7FFE9AD-293A-4BB7-9960-DB752B1A7F92}" srcOrd="0" destOrd="0" presId="urn:microsoft.com/office/officeart/2008/layout/LinedList"/>
    <dgm:cxn modelId="{B628E1F0-B274-481F-AE87-E76DDDC5D0C5}" type="presParOf" srcId="{B7FFE9AD-293A-4BB7-9960-DB752B1A7F92}" destId="{580E2B52-26EC-4A4F-B9E7-95001EDA034C}" srcOrd="0" destOrd="0" presId="urn:microsoft.com/office/officeart/2008/layout/LinedList"/>
    <dgm:cxn modelId="{10D0711C-655E-4365-A568-720D521F31B4}" type="presParOf" srcId="{B7FFE9AD-293A-4BB7-9960-DB752B1A7F92}" destId="{FB139255-C501-4FFB-A529-860AAA0E4B0D}" srcOrd="1" destOrd="0" presId="urn:microsoft.com/office/officeart/2008/layout/LinedList"/>
    <dgm:cxn modelId="{FEA7E950-81DB-4ED1-97F8-189A63F03219}" type="presParOf" srcId="{B7FFE9AD-293A-4BB7-9960-DB752B1A7F92}" destId="{DAD5FA79-DCC1-48DC-A834-97FF88A665F4}" srcOrd="2" destOrd="0" presId="urn:microsoft.com/office/officeart/2008/layout/LinedList"/>
    <dgm:cxn modelId="{45492897-E921-4F24-8E98-86F305E340F6}" type="presParOf" srcId="{B337C59E-846E-4BBF-86DB-45A18FC0F83E}" destId="{E44528D5-D9AE-45BB-8A5F-419AF96449C3}" srcOrd="1" destOrd="0" presId="urn:microsoft.com/office/officeart/2008/layout/LinedList"/>
    <dgm:cxn modelId="{860C562F-1E40-4866-8DDA-55303B205001}" type="presParOf" srcId="{B337C59E-846E-4BBF-86DB-45A18FC0F83E}" destId="{3B69FB8F-74E8-4076-AF73-9C99FC362524}" srcOrd="2" destOrd="0" presId="urn:microsoft.com/office/officeart/2008/layout/LinedList"/>
    <dgm:cxn modelId="{50E8B66B-AD63-435F-AA6C-A9F9FB96C755}" type="presParOf" srcId="{3B69FB8F-74E8-4076-AF73-9C99FC362524}" destId="{15DB42D5-1889-4D67-84BC-E97457368087}" srcOrd="0" destOrd="0" presId="urn:microsoft.com/office/officeart/2008/layout/LinedList"/>
    <dgm:cxn modelId="{1B5A34B9-87BA-47C8-A754-B3B155DFCF5C}" type="presParOf" srcId="{3B69FB8F-74E8-4076-AF73-9C99FC362524}" destId="{5DF9573D-D00E-4D9C-9E86-C3C35A022C71}" srcOrd="1" destOrd="0" presId="urn:microsoft.com/office/officeart/2008/layout/LinedList"/>
    <dgm:cxn modelId="{B3BE990C-B8D4-44E1-949F-009CA221DE8E}" type="presParOf" srcId="{3B69FB8F-74E8-4076-AF73-9C99FC362524}" destId="{60FF3709-349C-4490-94DF-E9FE62107B83}" srcOrd="2" destOrd="0" presId="urn:microsoft.com/office/officeart/2008/layout/LinedList"/>
    <dgm:cxn modelId="{9588D6E2-1BF1-4342-9B2A-DE8D37379A40}" type="presParOf" srcId="{B337C59E-846E-4BBF-86DB-45A18FC0F83E}" destId="{DE5CB374-E438-4EE4-BC92-6048CF8409B4}" srcOrd="3" destOrd="0" presId="urn:microsoft.com/office/officeart/2008/layout/LinedList"/>
    <dgm:cxn modelId="{E01BB79D-9C8D-4EAA-8E63-4209E560201A}" type="presParOf" srcId="{B337C59E-846E-4BBF-86DB-45A18FC0F83E}" destId="{28660865-9AF6-4007-9E4D-19C1837F3985}" srcOrd="4" destOrd="0" presId="urn:microsoft.com/office/officeart/2008/layout/LinedList"/>
    <dgm:cxn modelId="{7C6FD00E-8B2F-4C63-B7D5-72C3E4C7F3BE}" type="presParOf" srcId="{28660865-9AF6-4007-9E4D-19C1837F3985}" destId="{816E1634-3312-4C0A-900E-3C54CE92304C}" srcOrd="0" destOrd="0" presId="urn:microsoft.com/office/officeart/2008/layout/LinedList"/>
    <dgm:cxn modelId="{A1BD439F-7FF2-4B9E-9630-79F1315982B7}" type="presParOf" srcId="{28660865-9AF6-4007-9E4D-19C1837F3985}" destId="{70B64EAD-5F42-4D39-8956-A727DDB575EA}" srcOrd="1" destOrd="0" presId="urn:microsoft.com/office/officeart/2008/layout/LinedList"/>
    <dgm:cxn modelId="{0EB50A79-FD8A-493C-B938-3540A88490CD}" type="presParOf" srcId="{28660865-9AF6-4007-9E4D-19C1837F3985}" destId="{5D047E17-688A-4F87-8942-686815EB899D}" srcOrd="2" destOrd="0" presId="urn:microsoft.com/office/officeart/2008/layout/LinedList"/>
    <dgm:cxn modelId="{5F49EDB3-277F-4715-BB74-1573FEED7D65}" type="presParOf" srcId="{7AD0B949-7507-4BDF-A4FB-245AE2F48703}" destId="{71B389BD-9143-40C3-BA24-59A5B91FE4A0}" srcOrd="5" destOrd="0" presId="urn:microsoft.com/office/officeart/2008/layout/LinedList"/>
    <dgm:cxn modelId="{66DCCD12-5A56-4CE5-81A4-76B7476F4B24}" type="presParOf" srcId="{7AD0B949-7507-4BDF-A4FB-245AE2F48703}" destId="{70879DBF-8111-4029-A485-BFD9EAD6CA47}" srcOrd="6" destOrd="0" presId="urn:microsoft.com/office/officeart/2008/layout/LinedList"/>
    <dgm:cxn modelId="{9E0D7D0E-0733-408D-AB48-495C687D27E8}" type="presParOf" srcId="{7AD0B949-7507-4BDF-A4FB-245AE2F48703}" destId="{352AA7F1-CAE8-4593-BB48-21109D18832D}" srcOrd="7" destOrd="0" presId="urn:microsoft.com/office/officeart/2008/layout/LinedList"/>
    <dgm:cxn modelId="{493F4AF1-802C-4793-B8A2-CFA2FEB19ABA}" type="presParOf" srcId="{352AA7F1-CAE8-4593-BB48-21109D18832D}" destId="{FB701A94-F89C-4B72-A585-75BA35A60032}" srcOrd="0" destOrd="0" presId="urn:microsoft.com/office/officeart/2008/layout/LinedList"/>
    <dgm:cxn modelId="{189D8965-DFC4-4B08-AC0E-551BE5E91386}" type="presParOf" srcId="{352AA7F1-CAE8-4593-BB48-21109D18832D}" destId="{AB39D724-DF32-442C-A395-DFF9EB63700B}" srcOrd="1" destOrd="0" presId="urn:microsoft.com/office/officeart/2008/layout/LinedList"/>
    <dgm:cxn modelId="{C3323598-33BC-4EBA-892B-212B6EE809A6}" type="presParOf" srcId="{352AA7F1-CAE8-4593-BB48-21109D18832D}" destId="{236334DF-026F-4FC7-9A8D-2692DF662921}" srcOrd="2" destOrd="0" presId="urn:microsoft.com/office/officeart/2008/layout/LinedList"/>
    <dgm:cxn modelId="{24D80015-C051-4A9E-9581-428B950B60E1}" type="presParOf" srcId="{236334DF-026F-4FC7-9A8D-2692DF662921}" destId="{CED8C828-0753-4A6E-8EC4-3033F4FFB702}" srcOrd="0" destOrd="0" presId="urn:microsoft.com/office/officeart/2008/layout/LinedList"/>
    <dgm:cxn modelId="{7263270A-80AD-45CE-92B6-177CC265553D}" type="presParOf" srcId="{CED8C828-0753-4A6E-8EC4-3033F4FFB702}" destId="{62B976F0-578C-4B71-AB6C-01D91C4EDC32}" srcOrd="0" destOrd="0" presId="urn:microsoft.com/office/officeart/2008/layout/LinedList"/>
    <dgm:cxn modelId="{7D903999-B1AB-4CEA-B8B9-07F23A022D6B}" type="presParOf" srcId="{CED8C828-0753-4A6E-8EC4-3033F4FFB702}" destId="{66E9FB8F-A907-4F99-B190-9B3EEE900A33}" srcOrd="1" destOrd="0" presId="urn:microsoft.com/office/officeart/2008/layout/LinedList"/>
    <dgm:cxn modelId="{A1A724E4-C687-4AB0-B284-CC7220B7F7FA}" type="presParOf" srcId="{CED8C828-0753-4A6E-8EC4-3033F4FFB702}" destId="{76A6780E-1DC4-41DE-87BF-417212B35C8C}" srcOrd="2" destOrd="0" presId="urn:microsoft.com/office/officeart/2008/layout/LinedList"/>
    <dgm:cxn modelId="{D68A70CB-BF9C-419A-B654-0FB6919041C1}" type="presParOf" srcId="{236334DF-026F-4FC7-9A8D-2692DF662921}" destId="{1787BF61-2B0D-4191-9F3F-583964191E3E}" srcOrd="1" destOrd="0" presId="urn:microsoft.com/office/officeart/2008/layout/LinedList"/>
    <dgm:cxn modelId="{AC8DDA96-A46F-4BC6-B925-CFDB291A978A}" type="presParOf" srcId="{236334DF-026F-4FC7-9A8D-2692DF662921}" destId="{1C9C0AC9-D585-4CAA-B4F3-D04ADC2D0EE3}" srcOrd="2" destOrd="0" presId="urn:microsoft.com/office/officeart/2008/layout/LinedList"/>
    <dgm:cxn modelId="{C3BA582E-6CF1-46F2-AED1-6F2710BCD324}" type="presParOf" srcId="{1C9C0AC9-D585-4CAA-B4F3-D04ADC2D0EE3}" destId="{9149C9D8-9B94-49C9-8A97-77CC6E6D5634}" srcOrd="0" destOrd="0" presId="urn:microsoft.com/office/officeart/2008/layout/LinedList"/>
    <dgm:cxn modelId="{28BEF043-AF65-4D25-9655-5B1B4F3C27FA}" type="presParOf" srcId="{1C9C0AC9-D585-4CAA-B4F3-D04ADC2D0EE3}" destId="{BE10B29A-2A64-42B4-AFB4-B553A10D5F82}" srcOrd="1" destOrd="0" presId="urn:microsoft.com/office/officeart/2008/layout/LinedList"/>
    <dgm:cxn modelId="{1737DA43-095D-4FC2-89A7-A38D86E3C37D}" type="presParOf" srcId="{1C9C0AC9-D585-4CAA-B4F3-D04ADC2D0EE3}" destId="{A3CBD424-8678-4CED-AABE-877C5D1FAFA4}" srcOrd="2" destOrd="0" presId="urn:microsoft.com/office/officeart/2008/layout/LinedList"/>
    <dgm:cxn modelId="{7152E02B-3E33-46DD-8DFF-C8002B02683E}" type="presParOf" srcId="{236334DF-026F-4FC7-9A8D-2692DF662921}" destId="{D06B119B-A8AD-4CB6-BE54-512C22484CA7}" srcOrd="3" destOrd="0" presId="urn:microsoft.com/office/officeart/2008/layout/LinedList"/>
    <dgm:cxn modelId="{51C94B07-465A-4A37-95C9-4AB80DAC73F8}" type="presParOf" srcId="{236334DF-026F-4FC7-9A8D-2692DF662921}" destId="{A342ED83-49A6-47CE-B94D-C6665A34D3B1}" srcOrd="4" destOrd="0" presId="urn:microsoft.com/office/officeart/2008/layout/LinedList"/>
    <dgm:cxn modelId="{2C82AA37-8755-433A-904D-17B742BDEB77}" type="presParOf" srcId="{A342ED83-49A6-47CE-B94D-C6665A34D3B1}" destId="{5F002485-7AA4-417E-AD12-71D1051BC908}" srcOrd="0" destOrd="0" presId="urn:microsoft.com/office/officeart/2008/layout/LinedList"/>
    <dgm:cxn modelId="{F8C72188-E3CE-4165-8C0F-A3F46B3D1EF7}" type="presParOf" srcId="{A342ED83-49A6-47CE-B94D-C6665A34D3B1}" destId="{5419EFFE-64EF-4519-A595-58F75D3FF5DE}" srcOrd="1" destOrd="0" presId="urn:microsoft.com/office/officeart/2008/layout/LinedList"/>
    <dgm:cxn modelId="{7BE85B6E-3FF9-4D85-9967-A95FBDCFA4AC}" type="presParOf" srcId="{A342ED83-49A6-47CE-B94D-C6665A34D3B1}" destId="{9F40BD81-D43F-41E4-AA46-E7FAF602E3F9}" srcOrd="2" destOrd="0" presId="urn:microsoft.com/office/officeart/2008/layout/LinedList"/>
    <dgm:cxn modelId="{4CC15E5D-C773-4C81-B4AF-3F14118940FE}" type="presParOf" srcId="{7AD0B949-7507-4BDF-A4FB-245AE2F48703}" destId="{3FE74498-8566-47A2-B90F-A2C8FE7691C4}" srcOrd="8" destOrd="0" presId="urn:microsoft.com/office/officeart/2008/layout/LinedList"/>
    <dgm:cxn modelId="{08292FB1-8F61-42B7-86B5-2D9C8AD8088C}" type="presParOf" srcId="{7AD0B949-7507-4BDF-A4FB-245AE2F48703}" destId="{B9E26BA6-5424-4EFA-881E-25D253BE9621}" srcOrd="9"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59591-D2B4-41E6-822F-DC6C794D2FF1}">
      <dsp:nvSpPr>
        <dsp:cNvPr id="0" name=""/>
        <dsp:cNvSpPr/>
      </dsp:nvSpPr>
      <dsp:spPr>
        <a:xfrm rot="5400000">
          <a:off x="1064889" y="1673962"/>
          <a:ext cx="1123744" cy="1869886"/>
        </a:xfrm>
        <a:prstGeom prst="corner">
          <a:avLst>
            <a:gd name="adj1" fmla="val 16120"/>
            <a:gd name="adj2" fmla="val 16110"/>
          </a:avLst>
        </a:prstGeom>
        <a:solidFill>
          <a:srgbClr val="0070C0"/>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E0D8FAF5-0083-498F-939D-FD688F99B982}">
      <dsp:nvSpPr>
        <dsp:cNvPr id="0" name=""/>
        <dsp:cNvSpPr/>
      </dsp:nvSpPr>
      <dsp:spPr>
        <a:xfrm>
          <a:off x="877308" y="2232655"/>
          <a:ext cx="1688143" cy="1479757"/>
        </a:xfrm>
        <a:prstGeom prst="rect">
          <a:avLst/>
        </a:prstGeom>
        <a:no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a:solidFill>
                <a:schemeClr val="bg1"/>
              </a:solidFill>
            </a:rPr>
            <a:t>Identify</a:t>
          </a:r>
        </a:p>
        <a:p>
          <a:pPr marL="228600" lvl="1" indent="-228600" algn="l" defTabSz="889000">
            <a:lnSpc>
              <a:spcPct val="90000"/>
            </a:lnSpc>
            <a:spcBef>
              <a:spcPct val="0"/>
            </a:spcBef>
            <a:spcAft>
              <a:spcPct val="15000"/>
            </a:spcAft>
            <a:buChar char="••"/>
          </a:pPr>
          <a:r>
            <a:rPr lang="en-US" sz="2000" kern="1200" dirty="0">
              <a:solidFill>
                <a:schemeClr val="bg1"/>
              </a:solidFill>
            </a:rPr>
            <a:t>Moderate Degree of Maturity</a:t>
          </a:r>
        </a:p>
      </dsp:txBody>
      <dsp:txXfrm>
        <a:off x="877308" y="2232655"/>
        <a:ext cx="1688143" cy="1479757"/>
      </dsp:txXfrm>
    </dsp:sp>
    <dsp:sp modelId="{C3D14054-A5A8-4FD8-BA1C-D298FCD08175}">
      <dsp:nvSpPr>
        <dsp:cNvPr id="0" name=""/>
        <dsp:cNvSpPr/>
      </dsp:nvSpPr>
      <dsp:spPr>
        <a:xfrm>
          <a:off x="2246934" y="1536299"/>
          <a:ext cx="318517" cy="318517"/>
        </a:xfrm>
        <a:prstGeom prst="triangle">
          <a:avLst>
            <a:gd name="adj" fmla="val 10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FCFE649C-1209-4940-AE3E-CF2F565A9E33}">
      <dsp:nvSpPr>
        <dsp:cNvPr id="0" name=""/>
        <dsp:cNvSpPr/>
      </dsp:nvSpPr>
      <dsp:spPr>
        <a:xfrm rot="5400000">
          <a:off x="3131507" y="1162576"/>
          <a:ext cx="1123744" cy="1869886"/>
        </a:xfrm>
        <a:prstGeom prst="corner">
          <a:avLst>
            <a:gd name="adj1" fmla="val 16120"/>
            <a:gd name="adj2" fmla="val 16110"/>
          </a:avLst>
        </a:prstGeom>
        <a:solidFill>
          <a:srgbClr val="7030A0"/>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E32BFA81-E372-4703-8810-6B57E30F2B40}">
      <dsp:nvSpPr>
        <dsp:cNvPr id="0" name=""/>
        <dsp:cNvSpPr/>
      </dsp:nvSpPr>
      <dsp:spPr>
        <a:xfrm>
          <a:off x="2943926" y="1721269"/>
          <a:ext cx="1688143" cy="1479757"/>
        </a:xfrm>
        <a:prstGeom prst="rect">
          <a:avLst/>
        </a:prstGeom>
        <a:no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a:solidFill>
                <a:schemeClr val="bg1"/>
              </a:solidFill>
            </a:rPr>
            <a:t>Protect</a:t>
          </a:r>
        </a:p>
        <a:p>
          <a:pPr marL="228600" lvl="1" indent="-228600" algn="l" defTabSz="889000">
            <a:lnSpc>
              <a:spcPct val="90000"/>
            </a:lnSpc>
            <a:spcBef>
              <a:spcPct val="0"/>
            </a:spcBef>
            <a:spcAft>
              <a:spcPct val="15000"/>
            </a:spcAft>
            <a:buChar char="••"/>
          </a:pPr>
          <a:r>
            <a:rPr lang="en-US" sz="2000" kern="1200" dirty="0">
              <a:solidFill>
                <a:schemeClr val="bg1"/>
              </a:solidFill>
            </a:rPr>
            <a:t>High Degree of Maturity</a:t>
          </a:r>
        </a:p>
      </dsp:txBody>
      <dsp:txXfrm>
        <a:off x="2943926" y="1721269"/>
        <a:ext cx="1688143" cy="1479757"/>
      </dsp:txXfrm>
    </dsp:sp>
    <dsp:sp modelId="{DE11586F-7F8A-4D7D-B50A-511680A9EBBF}">
      <dsp:nvSpPr>
        <dsp:cNvPr id="0" name=""/>
        <dsp:cNvSpPr/>
      </dsp:nvSpPr>
      <dsp:spPr>
        <a:xfrm>
          <a:off x="4313552" y="1024913"/>
          <a:ext cx="318517" cy="318517"/>
        </a:xfrm>
        <a:prstGeom prst="triangle">
          <a:avLst>
            <a:gd name="adj" fmla="val 10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8EC8F2E3-8880-4E33-8BBA-F50633D1B56B}">
      <dsp:nvSpPr>
        <dsp:cNvPr id="0" name=""/>
        <dsp:cNvSpPr/>
      </dsp:nvSpPr>
      <dsp:spPr>
        <a:xfrm rot="5400000">
          <a:off x="5198124" y="651189"/>
          <a:ext cx="1123744" cy="1869886"/>
        </a:xfrm>
        <a:prstGeom prst="corner">
          <a:avLst>
            <a:gd name="adj1" fmla="val 16120"/>
            <a:gd name="adj2" fmla="val 16110"/>
          </a:avLst>
        </a:prstGeom>
        <a:solidFill>
          <a:srgbClr val="FFFF00"/>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3C8106F8-F5FC-4FDA-97E0-0B5B5F47E261}">
      <dsp:nvSpPr>
        <dsp:cNvPr id="0" name=""/>
        <dsp:cNvSpPr/>
      </dsp:nvSpPr>
      <dsp:spPr>
        <a:xfrm>
          <a:off x="5010543" y="1209882"/>
          <a:ext cx="1688143" cy="1479757"/>
        </a:xfrm>
        <a:prstGeom prst="rect">
          <a:avLst/>
        </a:prstGeom>
        <a:no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a:solidFill>
                <a:schemeClr val="bg1"/>
              </a:solidFill>
            </a:rPr>
            <a:t>Detect</a:t>
          </a:r>
        </a:p>
        <a:p>
          <a:pPr marL="228600" lvl="1" indent="-228600" algn="l" defTabSz="889000">
            <a:lnSpc>
              <a:spcPct val="90000"/>
            </a:lnSpc>
            <a:spcBef>
              <a:spcPct val="0"/>
            </a:spcBef>
            <a:spcAft>
              <a:spcPct val="15000"/>
            </a:spcAft>
            <a:buChar char="••"/>
          </a:pPr>
          <a:r>
            <a:rPr lang="en-US" sz="2000" kern="1200" dirty="0">
              <a:solidFill>
                <a:schemeClr val="bg1"/>
              </a:solidFill>
            </a:rPr>
            <a:t>Weak Degree of Maturity</a:t>
          </a:r>
        </a:p>
      </dsp:txBody>
      <dsp:txXfrm>
        <a:off x="5010543" y="1209882"/>
        <a:ext cx="1688143" cy="1479757"/>
      </dsp:txXfrm>
    </dsp:sp>
    <dsp:sp modelId="{12146122-46AF-4BD5-B11B-FBEB986F7D9A}">
      <dsp:nvSpPr>
        <dsp:cNvPr id="0" name=""/>
        <dsp:cNvSpPr/>
      </dsp:nvSpPr>
      <dsp:spPr>
        <a:xfrm>
          <a:off x="6380170" y="513526"/>
          <a:ext cx="318517" cy="318517"/>
        </a:xfrm>
        <a:prstGeom prst="triangle">
          <a:avLst>
            <a:gd name="adj" fmla="val 10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361B1C85-958E-4460-BEB2-47725DC78EE7}">
      <dsp:nvSpPr>
        <dsp:cNvPr id="0" name=""/>
        <dsp:cNvSpPr/>
      </dsp:nvSpPr>
      <dsp:spPr>
        <a:xfrm rot="5400000">
          <a:off x="7264742" y="139802"/>
          <a:ext cx="1123744" cy="1869886"/>
        </a:xfrm>
        <a:prstGeom prst="corner">
          <a:avLst>
            <a:gd name="adj1" fmla="val 16120"/>
            <a:gd name="adj2" fmla="val 16110"/>
          </a:avLst>
        </a:prstGeom>
        <a:solidFill>
          <a:srgbClr val="FF0000"/>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EE36D513-84FC-4687-A444-B70196258626}">
      <dsp:nvSpPr>
        <dsp:cNvPr id="0" name=""/>
        <dsp:cNvSpPr/>
      </dsp:nvSpPr>
      <dsp:spPr>
        <a:xfrm>
          <a:off x="7077161" y="698496"/>
          <a:ext cx="1688143" cy="1479757"/>
        </a:xfrm>
        <a:prstGeom prst="rect">
          <a:avLst/>
        </a:prstGeom>
        <a:no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a:solidFill>
                <a:schemeClr val="bg1"/>
              </a:solidFill>
            </a:rPr>
            <a:t>Respond</a:t>
          </a:r>
        </a:p>
        <a:p>
          <a:pPr marL="228600" lvl="1" indent="-228600" algn="l" defTabSz="889000">
            <a:lnSpc>
              <a:spcPct val="90000"/>
            </a:lnSpc>
            <a:spcBef>
              <a:spcPct val="0"/>
            </a:spcBef>
            <a:spcAft>
              <a:spcPct val="15000"/>
            </a:spcAft>
            <a:buChar char="••"/>
          </a:pPr>
          <a:r>
            <a:rPr lang="en-US" sz="2000" kern="1200" dirty="0">
              <a:solidFill>
                <a:schemeClr val="bg1"/>
              </a:solidFill>
            </a:rPr>
            <a:t>Weak Degree of Maturity</a:t>
          </a:r>
        </a:p>
      </dsp:txBody>
      <dsp:txXfrm>
        <a:off x="7077161" y="698496"/>
        <a:ext cx="1688143" cy="1479757"/>
      </dsp:txXfrm>
    </dsp:sp>
    <dsp:sp modelId="{12731DB8-C71D-46B2-8313-AFBAB8CAFEE5}">
      <dsp:nvSpPr>
        <dsp:cNvPr id="0" name=""/>
        <dsp:cNvSpPr/>
      </dsp:nvSpPr>
      <dsp:spPr>
        <a:xfrm>
          <a:off x="8446787" y="2139"/>
          <a:ext cx="318517" cy="318517"/>
        </a:xfrm>
        <a:prstGeom prst="triangle">
          <a:avLst>
            <a:gd name="adj" fmla="val 10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82435B6C-78CF-47E4-A3E0-B2E8D915F211}">
      <dsp:nvSpPr>
        <dsp:cNvPr id="0" name=""/>
        <dsp:cNvSpPr/>
      </dsp:nvSpPr>
      <dsp:spPr>
        <a:xfrm rot="5400000">
          <a:off x="9331360" y="-371583"/>
          <a:ext cx="1123744" cy="1869886"/>
        </a:xfrm>
        <a:prstGeom prst="corner">
          <a:avLst>
            <a:gd name="adj1" fmla="val 16120"/>
            <a:gd name="adj2" fmla="val 16110"/>
          </a:avLst>
        </a:prstGeom>
        <a:solidFill>
          <a:srgbClr val="00B050"/>
        </a:solidFill>
        <a:ln w="25400" cap="flat" cmpd="sng" algn="ctr">
          <a:solidFill>
            <a:schemeClr val="accent2">
              <a:shade val="8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F858696D-7365-4E55-8F0D-B842EF2D44ED}">
      <dsp:nvSpPr>
        <dsp:cNvPr id="0" name=""/>
        <dsp:cNvSpPr/>
      </dsp:nvSpPr>
      <dsp:spPr>
        <a:xfrm>
          <a:off x="9143779" y="187109"/>
          <a:ext cx="1688143" cy="1479757"/>
        </a:xfrm>
        <a:prstGeom prst="rect">
          <a:avLst/>
        </a:prstGeom>
        <a:noFill/>
        <a:ln>
          <a:noFill/>
        </a:ln>
        <a:effectLst/>
        <a:scene3d>
          <a:camera prst="orthographicFront"/>
          <a:lightRig rig="threePt" dir="t"/>
        </a:scene3d>
        <a:sp3d>
          <a:bevelT/>
        </a:sp3d>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a:solidFill>
                <a:schemeClr val="bg1"/>
              </a:solidFill>
            </a:rPr>
            <a:t>Recover</a:t>
          </a:r>
        </a:p>
        <a:p>
          <a:pPr marL="228600" lvl="1" indent="-228600" algn="l" defTabSz="889000">
            <a:lnSpc>
              <a:spcPct val="90000"/>
            </a:lnSpc>
            <a:spcBef>
              <a:spcPct val="0"/>
            </a:spcBef>
            <a:spcAft>
              <a:spcPct val="15000"/>
            </a:spcAft>
            <a:buChar char="••"/>
          </a:pPr>
          <a:r>
            <a:rPr lang="en-US" sz="2000" kern="1200" dirty="0">
              <a:solidFill>
                <a:schemeClr val="bg1"/>
              </a:solidFill>
            </a:rPr>
            <a:t>Moderate Degree of Maturity</a:t>
          </a:r>
        </a:p>
      </dsp:txBody>
      <dsp:txXfrm>
        <a:off x="9143779" y="187109"/>
        <a:ext cx="1688143" cy="14797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32A6E5-D591-43B9-99BE-13845A6004B8}" type="datetimeFigureOut">
              <a:rPr lang="en-US" smtClean="0"/>
              <a:t>10/17/2019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F29AB0-90E7-48E2-AD98-C7D3EA865CD8}" type="slidenum">
              <a:rPr lang="en-US" smtClean="0"/>
              <a:t>‹#›</a:t>
            </a:fld>
            <a:endParaRPr lang="en-US"/>
          </a:p>
        </p:txBody>
      </p:sp>
    </p:spTree>
    <p:extLst>
      <p:ext uri="{BB962C8B-B14F-4D97-AF65-F5344CB8AC3E}">
        <p14:creationId xmlns:p14="http://schemas.microsoft.com/office/powerpoint/2010/main" val="487599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sisu.co/wp-content/uploads/2018/04/Moneybal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B852C5-5DF4-4FE9-A07B-31ECAC7D68DD}"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174153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0248" y="4518203"/>
            <a:ext cx="5681980" cy="4091715"/>
          </a:xfrm>
        </p:spPr>
        <p:txBody>
          <a:bodyPr/>
          <a:lstStyle/>
          <a:p>
            <a:r>
              <a:rPr lang="en-US" dirty="0"/>
              <a:t>Panel, please introduce yourself, tell us how old you are, where you go to school, and how long you have been interested in emergency preparedness.</a:t>
            </a:r>
          </a:p>
          <a:p>
            <a:endParaRPr lang="en-US" dirty="0"/>
          </a:p>
          <a:p>
            <a:pPr marL="235572" indent="-235572">
              <a:buAutoNum type="arabicPeriod"/>
            </a:pPr>
            <a:r>
              <a:rPr lang="en-US" dirty="0"/>
              <a:t>What type of emergency preparedness activities have you participated in? (FEMA Preparedness Camp, FEMA Youth Council, CERT Teams)</a:t>
            </a:r>
          </a:p>
          <a:p>
            <a:pPr marL="235572" indent="-235572">
              <a:buAutoNum type="arabicPeriod"/>
            </a:pPr>
            <a:endParaRPr lang="en-US" dirty="0"/>
          </a:p>
          <a:p>
            <a:r>
              <a:rPr lang="en-US" dirty="0"/>
              <a:t>2. What got you interested in emergency preparedness and first responder types of careers?</a:t>
            </a:r>
          </a:p>
          <a:p>
            <a:endParaRPr lang="en-US" dirty="0"/>
          </a:p>
          <a:p>
            <a:r>
              <a:rPr lang="en-US" dirty="0"/>
              <a:t>3. What types of activities does your school/community offer its youth regarding emergency preparedness?</a:t>
            </a:r>
          </a:p>
          <a:p>
            <a:endParaRPr lang="en-US" dirty="0"/>
          </a:p>
          <a:p>
            <a:r>
              <a:rPr lang="en-US" dirty="0"/>
              <a:t>4. What are YOU doing in your community to engage your peers in emergency preparedness?</a:t>
            </a:r>
          </a:p>
          <a:p>
            <a:endParaRPr lang="en-US" dirty="0"/>
          </a:p>
          <a:p>
            <a:r>
              <a:rPr lang="en-US" dirty="0"/>
              <a:t>5. What can the leaders in your community do to engage more youth in emergency preparedness?</a:t>
            </a:r>
          </a:p>
          <a:p>
            <a:endParaRPr lang="en-US" dirty="0"/>
          </a:p>
          <a:p>
            <a:r>
              <a:rPr lang="en-US" dirty="0"/>
              <a:t>6. What types of activities can your community provide to engage youth?</a:t>
            </a:r>
          </a:p>
          <a:p>
            <a:endParaRPr lang="en-US" dirty="0"/>
          </a:p>
          <a:p>
            <a:r>
              <a:rPr lang="en-US" dirty="0"/>
              <a:t>7.  What your plans are for the future?</a:t>
            </a:r>
          </a:p>
          <a:p>
            <a:endParaRPr lang="en-US" dirty="0"/>
          </a:p>
        </p:txBody>
      </p:sp>
      <p:sp>
        <p:nvSpPr>
          <p:cNvPr id="4" name="Slide Number Placeholder 3"/>
          <p:cNvSpPr>
            <a:spLocks noGrp="1"/>
          </p:cNvSpPr>
          <p:nvPr>
            <p:ph type="sldNum" sz="quarter" idx="10"/>
          </p:nvPr>
        </p:nvSpPr>
        <p:spPr/>
        <p:txBody>
          <a:bodyPr/>
          <a:lstStyle/>
          <a:p>
            <a:fld id="{35AC7C16-031A-42F7-83AF-C4FCF1C41404}"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033878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Are our adversaries really bigger, better, faster? Reading articles and hearing all the breaches in the news sure makes it seem that way.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So are our adversaries really bigger, better, faster? The answer is, YES THEY ARE!</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When we were developing our program and after researching our adversaries, I started to see parallels to what the 2002 Oakland Athletics major league baseball team went through. I happen to be a diehard A’s fan since 1972 and have followed the team through their ups and downs. Mostly down’s.</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In 2001, the New York Yankees had just competed in their fourth consecutive World Series. With their massive fan base living in Manhattan, ticket sales were as high as always – allowing baseball’s “evil empire” to continue steamrolling the competition by buying out all the best players with monster contracts.</a:t>
            </a:r>
          </a:p>
          <a:p>
            <a:r>
              <a:rPr lang="en-US" sz="1200" b="0" kern="1200" dirty="0">
                <a:solidFill>
                  <a:schemeClr val="tx1"/>
                </a:solidFill>
                <a:effectLst/>
                <a:latin typeface="+mn-lt"/>
                <a:ea typeface="+mn-ea"/>
                <a:cs typeface="+mn-cs"/>
              </a:rPr>
              <a:t> </a:t>
            </a:r>
          </a:p>
          <a:p>
            <a:r>
              <a:rPr lang="en-US" sz="1200" b="0" kern="1200" dirty="0">
                <a:solidFill>
                  <a:schemeClr val="tx1"/>
                </a:solidFill>
                <a:effectLst/>
                <a:latin typeface="+mn-lt"/>
                <a:ea typeface="+mn-ea"/>
                <a:cs typeface="+mn-cs"/>
              </a:rPr>
              <a:t>Small market teams didn’t stand a chance in this game. Their low budgets and income made it impossible – One huge, </a:t>
            </a:r>
            <a:r>
              <a:rPr lang="en-US" sz="1200" b="0" kern="1200" dirty="0" err="1">
                <a:solidFill>
                  <a:schemeClr val="tx1"/>
                </a:solidFill>
                <a:effectLst/>
                <a:latin typeface="+mn-lt"/>
                <a:ea typeface="+mn-ea"/>
                <a:cs typeface="+mn-cs"/>
              </a:rPr>
              <a:t>yankee</a:t>
            </a:r>
            <a:r>
              <a:rPr lang="en-US" sz="1200" b="0" kern="1200" dirty="0">
                <a:solidFill>
                  <a:schemeClr val="tx1"/>
                </a:solidFill>
                <a:effectLst/>
                <a:latin typeface="+mn-lt"/>
                <a:ea typeface="+mn-ea"/>
                <a:cs typeface="+mn-cs"/>
              </a:rPr>
              <a:t>-style contract would wipe out their entire payroll.</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Going into the 2002 season, the small market Oakland Athletics had just lost three of their star players to big teams, left wondering (once again) how they were going to build a competitive team with a third of the capital to spend.</a:t>
            </a:r>
          </a:p>
          <a:p>
            <a:r>
              <a:rPr lang="en-US" sz="1200" b="0" kern="1200" dirty="0">
                <a:solidFill>
                  <a:schemeClr val="tx1"/>
                </a:solidFill>
                <a:effectLst/>
                <a:latin typeface="+mn-lt"/>
                <a:ea typeface="+mn-ea"/>
                <a:cs typeface="+mn-cs"/>
              </a:rPr>
              <a:t> </a:t>
            </a:r>
          </a:p>
          <a:p>
            <a:r>
              <a:rPr lang="en-US" sz="1200" b="0" kern="1200" dirty="0">
                <a:solidFill>
                  <a:schemeClr val="tx1"/>
                </a:solidFill>
                <a:effectLst/>
                <a:latin typeface="+mn-lt"/>
                <a:ea typeface="+mn-ea"/>
                <a:cs typeface="+mn-cs"/>
              </a:rPr>
              <a:t>Seriously, the A’s payroll was at $40 million and the Yankees was at $125 million.</a:t>
            </a:r>
          </a:p>
          <a:p>
            <a:r>
              <a:rPr lang="en-US" sz="1200" b="0" kern="1200" dirty="0">
                <a:solidFill>
                  <a:schemeClr val="tx1"/>
                </a:solidFill>
                <a:effectLst/>
                <a:latin typeface="+mn-lt"/>
                <a:ea typeface="+mn-ea"/>
                <a:cs typeface="+mn-cs"/>
              </a:rPr>
              <a:t> </a:t>
            </a:r>
          </a:p>
          <a:p>
            <a:r>
              <a:rPr lang="en-US" sz="1200" b="0" kern="1200" dirty="0">
                <a:solidFill>
                  <a:schemeClr val="tx1"/>
                </a:solidFill>
                <a:effectLst/>
                <a:latin typeface="+mn-lt"/>
                <a:ea typeface="+mn-ea"/>
                <a:cs typeface="+mn-cs"/>
              </a:rPr>
              <a:t>It was adapt or die for this small market team, so they started playing</a:t>
            </a:r>
            <a:r>
              <a:rPr lang="en-US" sz="1200" b="0" kern="1200" dirty="0">
                <a:solidFill>
                  <a:schemeClr val="bg1"/>
                </a:solidFill>
                <a:effectLst/>
                <a:latin typeface="+mn-lt"/>
                <a:ea typeface="+mn-ea"/>
                <a:cs typeface="+mn-cs"/>
              </a:rPr>
              <a:t> </a:t>
            </a:r>
            <a:r>
              <a:rPr lang="en-US" sz="1200" b="0" kern="1200" dirty="0">
                <a:solidFill>
                  <a:schemeClr val="bg1"/>
                </a:solidFill>
                <a:effectLst/>
                <a:latin typeface="+mn-lt"/>
                <a:ea typeface="+mn-ea"/>
                <a:cs typeface="+mn-cs"/>
                <a:hlinkClick r:id="rId3" tooltip="Moneyball">
                  <a:extLst>
                    <a:ext uri="{A12FA001-AC4F-418D-AE19-62706E023703}">
                      <ahyp:hlinkClr xmlns:ahyp="http://schemas.microsoft.com/office/drawing/2018/hyperlinkcolor" xmlns="" val="tx"/>
                    </a:ext>
                  </a:extLst>
                </a:hlinkClick>
              </a:rPr>
              <a:t>Moneyball</a:t>
            </a:r>
            <a:r>
              <a:rPr lang="en-US" sz="1200" b="0" kern="1200" dirty="0">
                <a:solidFill>
                  <a:schemeClr val="tx1"/>
                </a:solidFill>
                <a:effectLst/>
                <a:latin typeface="+mn-lt"/>
                <a:ea typeface="+mn-ea"/>
                <a:cs typeface="+mn-cs"/>
              </a:rPr>
              <a:t>.</a:t>
            </a:r>
          </a:p>
          <a:p>
            <a:r>
              <a:rPr lang="en-US" sz="1200" b="0" kern="1200" dirty="0">
                <a:solidFill>
                  <a:schemeClr val="tx1"/>
                </a:solidFill>
                <a:effectLst/>
                <a:latin typeface="+mn-lt"/>
                <a:ea typeface="+mn-ea"/>
                <a:cs typeface="+mn-cs"/>
              </a:rPr>
              <a:t> </a:t>
            </a:r>
          </a:p>
          <a:p>
            <a:r>
              <a:rPr lang="en-US" sz="1200" b="0" kern="1200" dirty="0">
                <a:solidFill>
                  <a:schemeClr val="tx1"/>
                </a:solidFill>
                <a:effectLst/>
                <a:latin typeface="+mn-lt"/>
                <a:ea typeface="+mn-ea"/>
                <a:cs typeface="+mn-cs"/>
              </a:rPr>
              <a:t>The A’s new religion was data and analysis, and they went all in by reading and applying the sacred texts – statistics.</a:t>
            </a:r>
          </a:p>
          <a:p>
            <a:r>
              <a:rPr lang="en-US" sz="1200" b="0" kern="1200" dirty="0">
                <a:solidFill>
                  <a:schemeClr val="tx1"/>
                </a:solidFill>
                <a:effectLst/>
                <a:latin typeface="+mn-lt"/>
                <a:ea typeface="+mn-ea"/>
                <a:cs typeface="+mn-cs"/>
              </a:rPr>
              <a:t>  </a:t>
            </a:r>
          </a:p>
          <a:p>
            <a:r>
              <a:rPr lang="en-US" sz="1200" b="0" kern="1200" dirty="0">
                <a:solidFill>
                  <a:schemeClr val="tx1"/>
                </a:solidFill>
                <a:effectLst/>
                <a:latin typeface="+mn-lt"/>
                <a:ea typeface="+mn-ea"/>
                <a:cs typeface="+mn-cs"/>
              </a:rPr>
              <a:t>The numbers game worked.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In 2002, the Oakland A’s won a league leading 103 wins including a </a:t>
            </a:r>
            <a:r>
              <a:rPr lang="en-US" sz="1200" b="1" kern="1200" dirty="0">
                <a:solidFill>
                  <a:schemeClr val="tx1"/>
                </a:solidFill>
                <a:effectLst/>
                <a:latin typeface="+mn-lt"/>
                <a:ea typeface="+mn-ea"/>
                <a:cs typeface="+mn-cs"/>
              </a:rPr>
              <a:t>record win streak of twenty games</a:t>
            </a:r>
            <a:r>
              <a:rPr lang="en-US" sz="1200" b="0" kern="1200" dirty="0">
                <a:solidFill>
                  <a:schemeClr val="tx1"/>
                </a:solidFill>
                <a:effectLst/>
                <a:latin typeface="+mn-lt"/>
                <a:ea typeface="+mn-ea"/>
                <a:cs typeface="+mn-cs"/>
              </a:rPr>
              <a:t>. It was the best season the A’s had in decades. The leaders who played a role in the </a:t>
            </a:r>
            <a:r>
              <a:rPr lang="en-US" sz="1200" b="0" kern="1200" dirty="0" err="1">
                <a:solidFill>
                  <a:schemeClr val="tx1"/>
                </a:solidFill>
                <a:effectLst/>
                <a:latin typeface="+mn-lt"/>
                <a:ea typeface="+mn-ea"/>
                <a:cs typeface="+mn-cs"/>
              </a:rPr>
              <a:t>moneyball</a:t>
            </a:r>
            <a:r>
              <a:rPr lang="en-US" sz="1200" b="0" kern="1200" dirty="0">
                <a:solidFill>
                  <a:schemeClr val="tx1"/>
                </a:solidFill>
                <a:effectLst/>
                <a:latin typeface="+mn-lt"/>
                <a:ea typeface="+mn-ea"/>
                <a:cs typeface="+mn-cs"/>
              </a:rPr>
              <a:t> season went on to lead other organizations to championships. Today, dozens of teams employ a statistician to look at the numbers the same way the A’s did. A book and a movie have been written about the underdogs who took on the system and won.</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Similarly, the State of Idaho decided in order to compete against adversaries who are bigger, faster, and well-funded we needed to adapt and build a better system. We needed to build an </a:t>
            </a:r>
            <a:r>
              <a:rPr lang="en-US" sz="1200" b="0" i="0" u="sng" strike="noStrike" kern="1200" baseline="0" dirty="0">
                <a:solidFill>
                  <a:schemeClr val="tx1"/>
                </a:solidFill>
                <a:effectLst/>
                <a:latin typeface="+mn-lt"/>
                <a:ea typeface="+mn-ea"/>
                <a:cs typeface="+mn-cs"/>
              </a:rPr>
              <a:t>i</a:t>
            </a:r>
            <a:r>
              <a:rPr lang="en-US" sz="1200" b="0" i="0" u="sng" strike="noStrike" kern="1200" baseline="0" dirty="0">
                <a:solidFill>
                  <a:schemeClr val="tx1"/>
                </a:solidFill>
                <a:latin typeface="+mn-lt"/>
                <a:ea typeface="+mn-ea"/>
                <a:cs typeface="+mn-cs"/>
              </a:rPr>
              <a:t>ntelligence-driven computer network defense informed by statistics and analysis</a:t>
            </a:r>
            <a:r>
              <a:rPr lang="en-US" sz="1200" b="0" i="0" u="none" strike="noStrike" kern="1200" baseline="0" dirty="0">
                <a:solidFill>
                  <a:schemeClr val="tx1"/>
                </a:solidFill>
                <a:effectLst/>
                <a:latin typeface="+mn-lt"/>
                <a:ea typeface="+mn-ea"/>
                <a:cs typeface="+mn-cs"/>
              </a:rPr>
              <a:t>. </a:t>
            </a:r>
          </a:p>
          <a:p>
            <a:endParaRPr lang="en-US" sz="1200" b="0" i="0" u="none" strike="noStrike" kern="1200" baseline="0" dirty="0">
              <a:solidFill>
                <a:schemeClr val="tx1"/>
              </a:solidFill>
              <a:effectLst/>
              <a:latin typeface="+mn-lt"/>
              <a:ea typeface="+mn-ea"/>
              <a:cs typeface="+mn-cs"/>
            </a:endParaRPr>
          </a:p>
          <a:p>
            <a:r>
              <a:rPr lang="en-US" sz="1200" b="0" i="0" u="none" strike="noStrike" kern="1200" baseline="0" dirty="0">
                <a:solidFill>
                  <a:schemeClr val="tx1"/>
                </a:solidFill>
                <a:effectLst/>
                <a:latin typeface="+mn-lt"/>
                <a:ea typeface="+mn-ea"/>
                <a:cs typeface="+mn-cs"/>
              </a:rPr>
              <a:t>Two of my favorite quotes that fueled the determination needed to see the program through to implementation are:</a:t>
            </a:r>
          </a:p>
          <a:p>
            <a:endParaRPr lang="en-US" sz="1200" b="0" i="0" u="none" strike="noStrike" kern="1200" baseline="0" dirty="0">
              <a:solidFill>
                <a:schemeClr val="tx1"/>
              </a:solidFill>
              <a:effectLst/>
              <a:latin typeface="+mn-lt"/>
              <a:ea typeface="+mn-ea"/>
              <a:cs typeface="+mn-cs"/>
            </a:endParaRPr>
          </a:p>
          <a:p>
            <a:pPr lvl="1"/>
            <a:r>
              <a:rPr lang="en-US" sz="1200" b="0" i="0" u="none" strike="noStrike" kern="1200" baseline="0" dirty="0">
                <a:solidFill>
                  <a:schemeClr val="tx1"/>
                </a:solidFill>
                <a:effectLst/>
                <a:latin typeface="+mn-lt"/>
                <a:ea typeface="+mn-ea"/>
                <a:cs typeface="+mn-cs"/>
              </a:rPr>
              <a:t>“There are rich teams and there are poor teams, then there is 50 feet of crap, and then there’s us, it’s an unfair game.”</a:t>
            </a:r>
          </a:p>
          <a:p>
            <a:pPr lvl="1"/>
            <a:endParaRPr lang="en-US" sz="1200" b="0" i="0" u="none" strike="noStrike" kern="1200" baseline="0" dirty="0">
              <a:solidFill>
                <a:schemeClr val="tx1"/>
              </a:solidFill>
              <a:effectLst/>
              <a:latin typeface="+mn-lt"/>
              <a:ea typeface="+mn-ea"/>
              <a:cs typeface="+mn-cs"/>
            </a:endParaRPr>
          </a:p>
          <a:p>
            <a:pPr lvl="1"/>
            <a:r>
              <a:rPr lang="en-US" sz="1200" b="0" i="0" u="none" strike="noStrike" kern="1200" baseline="0" dirty="0">
                <a:solidFill>
                  <a:schemeClr val="tx1"/>
                </a:solidFill>
                <a:effectLst/>
                <a:latin typeface="+mn-lt"/>
                <a:ea typeface="+mn-ea"/>
                <a:cs typeface="+mn-cs"/>
              </a:rPr>
              <a:t>“If we play like the Yankees in here, we will lose to the Yankees out there, we have to think differently.”</a:t>
            </a:r>
          </a:p>
          <a:p>
            <a:endParaRPr lang="en-US" sz="1200" b="0" i="0" u="none" strike="noStrike" kern="1200" baseline="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State of Idaho incident Response Program is about “finding a way” it is about thinking differently to compete effectively against adversaries that are well-funded and much more agile.</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We needed to build our program on the philosophy that we only need to do one thing to thwart an adversaries attack and if we incorporate the ability to extract intelligence from those attacks, we can level the playing field. So we decided to play Moneyball.</a:t>
            </a:r>
          </a:p>
          <a:p>
            <a:endParaRPr lang="en-US" dirty="0"/>
          </a:p>
        </p:txBody>
      </p:sp>
      <p:sp>
        <p:nvSpPr>
          <p:cNvPr id="4" name="Slide Number Placeholder 3"/>
          <p:cNvSpPr>
            <a:spLocks noGrp="1"/>
          </p:cNvSpPr>
          <p:nvPr>
            <p:ph type="sldNum" sz="quarter" idx="5"/>
          </p:nvPr>
        </p:nvSpPr>
        <p:spPr/>
        <p:txBody>
          <a:bodyPr/>
          <a:lstStyle/>
          <a:p>
            <a:fld id="{99B852C5-5DF4-4FE9-A07B-31ECAC7D68DD}"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145276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State of Idaho Incident Response Program addresses:</a:t>
            </a:r>
          </a:p>
          <a:p>
            <a:endParaRPr lang="en-US" sz="1200" dirty="0"/>
          </a:p>
          <a:p>
            <a:r>
              <a:rPr lang="en-US" sz="1200" dirty="0"/>
              <a:t>(DETECT AND RESPOND) areas of the NIST Cybersecurity framework with the idea that both of these areas are about the word RESILIENCE. </a:t>
            </a:r>
          </a:p>
          <a:p>
            <a:endParaRPr lang="en-US" sz="1200" dirty="0"/>
          </a:p>
          <a:p>
            <a:r>
              <a:rPr lang="en-US" sz="1200" dirty="0"/>
              <a:t>Resilience is the idea that a system bends but it doesn’t break under stress.</a:t>
            </a:r>
          </a:p>
          <a:p>
            <a:endParaRPr lang="en-US" sz="1200" dirty="0"/>
          </a:p>
          <a:p>
            <a:r>
              <a:rPr lang="en-US" sz="1200" dirty="0"/>
              <a:t>The key to understanding the NIST CSF is that:</a:t>
            </a:r>
          </a:p>
          <a:p>
            <a:pPr marL="171450" indent="-171450">
              <a:buFontTx/>
              <a:buChar char="-"/>
            </a:pPr>
            <a:endParaRPr lang="en-US" sz="1200" dirty="0"/>
          </a:p>
          <a:p>
            <a:pPr marL="171450" indent="-171450">
              <a:buFontTx/>
              <a:buChar char="-"/>
            </a:pPr>
            <a:r>
              <a:rPr lang="en-US" sz="1200" dirty="0"/>
              <a:t>It should not be used for compliance. </a:t>
            </a:r>
          </a:p>
          <a:p>
            <a:pPr marL="171450" indent="-171450">
              <a:buFontTx/>
              <a:buChar char="-"/>
            </a:pPr>
            <a:endParaRPr lang="en-US" sz="1200" dirty="0"/>
          </a:p>
          <a:p>
            <a:pPr marL="171450" indent="-171450">
              <a:buFontTx/>
              <a:buChar char="-"/>
            </a:pPr>
            <a:r>
              <a:rPr lang="en-US" sz="1200" dirty="0"/>
              <a:t>It is used for reporting, especially to our Senior Management because this approach of having five functional areas is easily understood in terms of how the organization’s maturity or investment portfolio varies across the different areas. </a:t>
            </a:r>
          </a:p>
          <a:p>
            <a:endParaRPr lang="en-US" sz="1200" dirty="0"/>
          </a:p>
          <a:p>
            <a:r>
              <a:rPr lang="en-US" sz="1200" dirty="0"/>
              <a:t>With the NIST Cybersecurity Framework you find</a:t>
            </a:r>
          </a:p>
          <a:p>
            <a:endParaRPr lang="en-US" sz="1200" dirty="0"/>
          </a:p>
          <a:p>
            <a:pPr marL="171450" indent="-171450">
              <a:buFontTx/>
              <a:buChar char="-"/>
            </a:pPr>
            <a:r>
              <a:rPr lang="en-US" sz="1200" dirty="0"/>
              <a:t>IDENTIFY has a reasonable degree of maturity but certainly not complete coverage</a:t>
            </a:r>
          </a:p>
          <a:p>
            <a:pPr marL="171450" indent="-171450">
              <a:buFontTx/>
              <a:buChar char="-"/>
            </a:pPr>
            <a:endParaRPr lang="en-US" sz="1200" dirty="0"/>
          </a:p>
          <a:p>
            <a:pPr marL="171450" indent="-171450">
              <a:buFontTx/>
              <a:buChar char="-"/>
            </a:pPr>
            <a:r>
              <a:rPr lang="en-US" sz="1200" dirty="0"/>
              <a:t>PROTECT, you’re likely to find you have a degree of strength</a:t>
            </a:r>
          </a:p>
          <a:p>
            <a:pPr marL="171450" indent="-171450">
              <a:buFontTx/>
              <a:buChar char="-"/>
            </a:pPr>
            <a:endParaRPr lang="en-US" sz="1200" dirty="0"/>
          </a:p>
          <a:p>
            <a:pPr marL="171450" indent="-171450">
              <a:buFontTx/>
              <a:buChar char="-"/>
            </a:pPr>
            <a:r>
              <a:rPr lang="en-US" sz="1200" dirty="0"/>
              <a:t>DETECT is likely to be weak</a:t>
            </a:r>
          </a:p>
          <a:p>
            <a:pPr marL="171450" indent="-171450">
              <a:buFontTx/>
              <a:buChar char="-"/>
            </a:pPr>
            <a:endParaRPr lang="en-US" sz="1200" dirty="0"/>
          </a:p>
          <a:p>
            <a:pPr marL="171450" indent="-171450">
              <a:buFontTx/>
              <a:buChar char="-"/>
            </a:pPr>
            <a:r>
              <a:rPr lang="en-US" sz="1200" dirty="0"/>
              <a:t>RESPOND is likely to be weak</a:t>
            </a:r>
          </a:p>
          <a:p>
            <a:pPr marL="171450" indent="-171450">
              <a:buFontTx/>
              <a:buChar char="-"/>
            </a:pPr>
            <a:endParaRPr lang="en-US" sz="1200" dirty="0"/>
          </a:p>
          <a:p>
            <a:pPr marL="171450" indent="-171450">
              <a:buFontTx/>
              <a:buChar char="-"/>
            </a:pPr>
            <a:r>
              <a:rPr lang="en-US" sz="1200" dirty="0"/>
              <a:t>RECOVER is somewhere in the middle. </a:t>
            </a:r>
          </a:p>
          <a:p>
            <a:endParaRPr lang="en-US" sz="1200" dirty="0"/>
          </a:p>
          <a:p>
            <a:r>
              <a:rPr lang="en-US" sz="1200" dirty="0"/>
              <a:t>Generally, this reflects the investment patterns of an organization in cybersecurity over many years. </a:t>
            </a:r>
          </a:p>
          <a:p>
            <a:endParaRPr lang="en-US" sz="1200" dirty="0"/>
          </a:p>
          <a:p>
            <a:r>
              <a:rPr lang="en-US" sz="1200" dirty="0"/>
              <a:t>In reality, in the last 10 – 15 years, most, if not all, of the investment in cybersecurity where on PROTECTION-driven controls. And even today, a lot of infrastructure spending and a lot of other security spending is on protection-driven controls.</a:t>
            </a:r>
          </a:p>
          <a:p>
            <a:endParaRPr lang="en-US" sz="1200" dirty="0"/>
          </a:p>
          <a:p>
            <a:r>
              <a:rPr lang="en-US" sz="1200" dirty="0"/>
              <a:t>However, this is changing. Now, organizations are starting to focus on DETECT and RESPOND which is now described as building RESILIENCE into the network.</a:t>
            </a:r>
          </a:p>
          <a:p>
            <a:endParaRPr lang="en-US" sz="1200" dirty="0"/>
          </a:p>
          <a:p>
            <a:r>
              <a:rPr lang="en-US" sz="1200" dirty="0"/>
              <a:t>This presentation is about how the State of Idaho is aiming to build RESILIENCE into our IT operations in our agencies, counties, and cities. </a:t>
            </a:r>
          </a:p>
          <a:p>
            <a:endParaRPr lang="en-US" dirty="0"/>
          </a:p>
        </p:txBody>
      </p:sp>
      <p:sp>
        <p:nvSpPr>
          <p:cNvPr id="4" name="Slide Number Placeholder 3"/>
          <p:cNvSpPr>
            <a:spLocks noGrp="1"/>
          </p:cNvSpPr>
          <p:nvPr>
            <p:ph type="sldNum" sz="quarter" idx="5"/>
          </p:nvPr>
        </p:nvSpPr>
        <p:spPr/>
        <p:txBody>
          <a:bodyPr/>
          <a:lstStyle/>
          <a:p>
            <a:fld id="{99B852C5-5DF4-4FE9-A07B-31ECAC7D68DD}"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509723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So our program recap is: </a:t>
            </a:r>
          </a:p>
          <a:p>
            <a:endParaRPr lang="en-US" sz="1200" dirty="0"/>
          </a:p>
          <a:p>
            <a:r>
              <a:rPr lang="en-US" sz="1200" dirty="0"/>
              <a:t>NIST providing Governance, Maturity, Team model</a:t>
            </a:r>
          </a:p>
          <a:p>
            <a:endParaRPr lang="en-US" sz="1200" dirty="0"/>
          </a:p>
          <a:p>
            <a:r>
              <a:rPr lang="en-US" sz="1200" dirty="0"/>
              <a:t>WebEOC providing a common platform, accessibility, and security.</a:t>
            </a:r>
          </a:p>
          <a:p>
            <a:endParaRPr lang="en-US" sz="1200" dirty="0"/>
          </a:p>
          <a:p>
            <a:r>
              <a:rPr lang="en-US" sz="1200" dirty="0"/>
              <a:t>VERIS providing one language, repeatable, and measurement. </a:t>
            </a:r>
          </a:p>
        </p:txBody>
      </p:sp>
      <p:sp>
        <p:nvSpPr>
          <p:cNvPr id="4" name="Slide Number Placeholder 3"/>
          <p:cNvSpPr>
            <a:spLocks noGrp="1"/>
          </p:cNvSpPr>
          <p:nvPr>
            <p:ph type="sldNum" sz="quarter" idx="5"/>
          </p:nvPr>
        </p:nvSpPr>
        <p:spPr/>
        <p:txBody>
          <a:bodyPr/>
          <a:lstStyle/>
          <a:p>
            <a:fld id="{99B852C5-5DF4-4FE9-A07B-31ECAC7D68DD}"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890549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B852C5-5DF4-4FE9-A07B-31ECAC7D68DD}"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248441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video-What always impresses me most about</a:t>
            </a:r>
            <a:r>
              <a:rPr lang="en-US" baseline="0" dirty="0"/>
              <a:t> these simulations is how serious our students take it.  It is amazing what our young people are capable of when provided with opportunity, resources, training, and support!  </a:t>
            </a:r>
          </a:p>
          <a:p>
            <a:endParaRPr lang="en-US" dirty="0"/>
          </a:p>
          <a:p>
            <a:r>
              <a:rPr lang="en-US" baseline="0" dirty="0"/>
              <a:t>Hello, my name is Carie Staub and I am a licensed athletic trainer by trade so I’m no stranger to emergency.  I was in college during the Loma </a:t>
            </a:r>
            <a:r>
              <a:rPr lang="en-US" baseline="0" dirty="0" err="1"/>
              <a:t>Prieta</a:t>
            </a:r>
            <a:r>
              <a:rPr lang="en-US" baseline="0" dirty="0"/>
              <a:t> earthquake that stopped the Battle of the Bay on October 17</a:t>
            </a:r>
            <a:r>
              <a:rPr lang="en-US" baseline="30000" dirty="0"/>
              <a:t>th</a:t>
            </a:r>
            <a:r>
              <a:rPr lang="en-US" baseline="0" dirty="0"/>
              <a:t>,1989, 30 years ago.   I began my athletic training career in 1994, then moved into teaching in 1998.  </a:t>
            </a:r>
          </a:p>
          <a:p>
            <a:endParaRPr lang="en-US" dirty="0"/>
          </a:p>
          <a:p>
            <a:r>
              <a:rPr lang="en-US" baseline="0" dirty="0"/>
              <a:t>Currently, I teach Health Occupations, Anatomy &amp; Physiology, and Sports Medicine at Meridian Medical Arts Charter High School (MMACHS); while also teaching CERT and Stop the Bleed.  I’ve been asked to speak to you today about how our students engage in emergency preparedness.</a:t>
            </a:r>
            <a:endParaRPr lang="en-US" dirty="0"/>
          </a:p>
        </p:txBody>
      </p:sp>
      <p:sp>
        <p:nvSpPr>
          <p:cNvPr id="4" name="Slide Number Placeholder 3"/>
          <p:cNvSpPr>
            <a:spLocks noGrp="1"/>
          </p:cNvSpPr>
          <p:nvPr>
            <p:ph type="sldNum" sz="quarter" idx="10"/>
          </p:nvPr>
        </p:nvSpPr>
        <p:spPr/>
        <p:txBody>
          <a:bodyPr/>
          <a:lstStyle/>
          <a:p>
            <a:fld id="{35AC7C16-031A-42F7-83AF-C4FCF1C41404}"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103776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Idaho experience with emergency preparedness began in 2008- asked Crash to speak with classes re: Emergency Preparedness</a:t>
            </a:r>
          </a:p>
          <a:p>
            <a:r>
              <a:rPr lang="en-US" dirty="0"/>
              <a:t>2009- Crash approaches me with a crazy idea: Do I want to teach CERT?  He helped me present to my school board to incorporate</a:t>
            </a:r>
            <a:r>
              <a:rPr lang="en-US" baseline="0" dirty="0"/>
              <a:t> CERT into my curriculum </a:t>
            </a:r>
            <a:endParaRPr lang="en-US" dirty="0"/>
          </a:p>
          <a:p>
            <a:r>
              <a:rPr lang="en-US" dirty="0"/>
              <a:t>2010- 1</a:t>
            </a:r>
            <a:r>
              <a:rPr lang="en-US" baseline="30000" dirty="0"/>
              <a:t>st</a:t>
            </a:r>
            <a:r>
              <a:rPr lang="en-US" dirty="0"/>
              <a:t> CERT program delivered at MMACHS;</a:t>
            </a:r>
            <a:r>
              <a:rPr lang="en-US" baseline="0" dirty="0"/>
              <a:t> 35 responders trained</a:t>
            </a:r>
          </a:p>
          <a:p>
            <a:r>
              <a:rPr lang="en-US" baseline="0" dirty="0"/>
              <a:t>2013- IOEM sponsors 1</a:t>
            </a:r>
            <a:r>
              <a:rPr lang="en-US" baseline="30000" dirty="0"/>
              <a:t>st</a:t>
            </a:r>
            <a:r>
              <a:rPr lang="en-US" baseline="0" dirty="0"/>
              <a:t> group of Idaho CERT teams to compete at HOSA National Leadership Conference in Nashville, TN; Crash, along with MFD</a:t>
            </a:r>
            <a:r>
              <a:rPr lang="en-US" dirty="0"/>
              <a:t> &amp; OEM,</a:t>
            </a:r>
            <a:r>
              <a:rPr lang="en-US" baseline="0" dirty="0"/>
              <a:t> helped me create 1</a:t>
            </a:r>
            <a:r>
              <a:rPr lang="en-US" baseline="30000" dirty="0"/>
              <a:t>st</a:t>
            </a:r>
            <a:r>
              <a:rPr lang="en-US" baseline="0" dirty="0"/>
              <a:t> MMACHS schoolwide simulation exercise (now held every 5 years)</a:t>
            </a:r>
          </a:p>
          <a:p>
            <a:r>
              <a:rPr lang="en-US" baseline="0" dirty="0"/>
              <a:t>2014- MMACHS organized the 1</a:t>
            </a:r>
            <a:r>
              <a:rPr lang="en-US" baseline="30000" dirty="0"/>
              <a:t>st</a:t>
            </a:r>
            <a:r>
              <a:rPr lang="en-US" baseline="0" dirty="0"/>
              <a:t> Jr. MRC in Idaho with help from Central District Health Department &amp; Ada Co. MRC</a:t>
            </a:r>
          </a:p>
          <a:p>
            <a:r>
              <a:rPr lang="en-US" baseline="0" dirty="0"/>
              <a:t>2017- Myla Jeffries joined our CERT program, taking over for Crash</a:t>
            </a:r>
          </a:p>
          <a:p>
            <a:r>
              <a:rPr lang="en-US" baseline="0" dirty="0"/>
              <a:t>2020- over 400 CERT members trained; partners now include ID Army Nat’l Guard, ID office of School Safety, St. Luke’s, &amp; St. Al’s,</a:t>
            </a:r>
            <a:r>
              <a:rPr lang="en-US" dirty="0"/>
              <a:t> among others</a:t>
            </a:r>
          </a:p>
          <a:p>
            <a:endParaRPr lang="en-US" baseline="0" dirty="0"/>
          </a:p>
          <a:p>
            <a:r>
              <a:rPr lang="en-US" baseline="0" dirty="0"/>
              <a:t>Students go on to continue what they started: DJ now in military while working with FEMA Region 10 Youth Preparedness Council, MMACHS grads created CERT club at BSU, </a:t>
            </a:r>
            <a:r>
              <a:rPr lang="en-US" baseline="0" dirty="0" err="1"/>
              <a:t>Alda</a:t>
            </a:r>
            <a:r>
              <a:rPr lang="en-US" baseline="0" dirty="0"/>
              <a:t> was sent by FEMA to CERT Train the Trainer education so she could return to teach programs while in college, numerous other students have gone on to continue working in healthcare while focusing on emergency preparedness.</a:t>
            </a:r>
          </a:p>
          <a:p>
            <a:endParaRPr lang="en-US" dirty="0"/>
          </a:p>
          <a:p>
            <a:endParaRPr lang="en-US" dirty="0"/>
          </a:p>
        </p:txBody>
      </p:sp>
      <p:sp>
        <p:nvSpPr>
          <p:cNvPr id="4" name="Slide Number Placeholder 3"/>
          <p:cNvSpPr>
            <a:spLocks noGrp="1"/>
          </p:cNvSpPr>
          <p:nvPr>
            <p:ph type="sldNum" sz="quarter" idx="10"/>
          </p:nvPr>
        </p:nvSpPr>
        <p:spPr/>
        <p:txBody>
          <a:bodyPr/>
          <a:lstStyle/>
          <a:p>
            <a:fld id="{35AC7C16-031A-42F7-83AF-C4FCF1C41404}"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1737937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0248" y="4518203"/>
            <a:ext cx="5681980" cy="4148962"/>
          </a:xfrm>
        </p:spPr>
        <p:txBody>
          <a:bodyPr/>
          <a:lstStyle/>
          <a:p>
            <a:r>
              <a:rPr lang="en-US" dirty="0"/>
              <a:t>How</a:t>
            </a:r>
            <a:r>
              <a:rPr lang="en-US" baseline="0" dirty="0"/>
              <a:t> does MMACHS reach our youth?  The answer is more complicated but includes two major components: HOSA-Future Health Professionals and Jr. MRC.  </a:t>
            </a:r>
          </a:p>
          <a:p>
            <a:endParaRPr lang="en-US" dirty="0"/>
          </a:p>
          <a:p>
            <a:r>
              <a:rPr lang="en-US" baseline="0" dirty="0"/>
              <a:t>HOSA-future Health Professionals is a student leadership organization whose mission is to empower youth to become leaders in the global health community through education, collaboration and experience. This is</a:t>
            </a:r>
            <a:r>
              <a:rPr lang="en-US" dirty="0"/>
              <a:t> accomplished</a:t>
            </a:r>
            <a:r>
              <a:rPr lang="en-US" baseline="0" dirty="0"/>
              <a:t> through HOSA competitive</a:t>
            </a:r>
            <a:r>
              <a:rPr lang="en-US" dirty="0"/>
              <a:t> </a:t>
            </a:r>
            <a:r>
              <a:rPr lang="en-US" baseline="0" dirty="0"/>
              <a:t>events like CERT, PSA, Community Awareness, and MRC Partnership.  PSA topics have focused on disaster preparedness more frequently in the last few years (show video).  This PSA was created by our students qualifying them for international competition and is available on YouTube for community viewing. </a:t>
            </a:r>
            <a:r>
              <a:rPr lang="en-US" dirty="0"/>
              <a:t> Events like this call our youth to action and empower them to make a positive impact on their community.</a:t>
            </a:r>
          </a:p>
          <a:p>
            <a:endParaRPr lang="en-US" dirty="0"/>
          </a:p>
          <a:p>
            <a:r>
              <a:rPr lang="en-US" baseline="0" dirty="0"/>
              <a:t>Jr. MRC works hand in hand with our own Ada County MRC to improve public health through participation in disaster simulation drills, door to door communication regarding fire alarm installation dates, pet food drives, creating and raffling off 72 hour kits; moulage classes, </a:t>
            </a:r>
            <a:r>
              <a:rPr lang="en-US" baseline="0" dirty="0" err="1"/>
              <a:t>etc</a:t>
            </a:r>
            <a:r>
              <a:rPr lang="en-US" baseline="0" dirty="0"/>
              <a:t>… HOSA estimates the Nat’l economic impact of our international youth participation in emergency preparedness to be over $100,000 per year.  HOSA also has crosswalks with major curriculum pathways (Project Lead the Way, Common Core, Nat’l Health Science Standards) demonstrating how CERT assists in accomplishing curricular goals.</a:t>
            </a:r>
            <a:endParaRPr lang="en-US" dirty="0"/>
          </a:p>
        </p:txBody>
      </p:sp>
      <p:sp>
        <p:nvSpPr>
          <p:cNvPr id="4" name="Slide Number Placeholder 3"/>
          <p:cNvSpPr>
            <a:spLocks noGrp="1"/>
          </p:cNvSpPr>
          <p:nvPr>
            <p:ph type="sldNum" sz="quarter" idx="10"/>
          </p:nvPr>
        </p:nvSpPr>
        <p:spPr/>
        <p:txBody>
          <a:bodyPr/>
          <a:lstStyle/>
          <a:p>
            <a:fld id="{35AC7C16-031A-42F7-83AF-C4FCF1C41404}"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048259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introduce</a:t>
            </a:r>
            <a:r>
              <a:rPr lang="en-US" baseline="0" dirty="0"/>
              <a:t> our student panel, are there any questions?</a:t>
            </a:r>
            <a:endParaRPr lang="en-US" dirty="0"/>
          </a:p>
        </p:txBody>
      </p:sp>
      <p:sp>
        <p:nvSpPr>
          <p:cNvPr id="4" name="Slide Number Placeholder 3"/>
          <p:cNvSpPr>
            <a:spLocks noGrp="1"/>
          </p:cNvSpPr>
          <p:nvPr>
            <p:ph type="sldNum" sz="quarter" idx="10"/>
          </p:nvPr>
        </p:nvSpPr>
        <p:spPr/>
        <p:txBody>
          <a:bodyPr/>
          <a:lstStyle/>
          <a:p>
            <a:fld id="{35AC7C16-031A-42F7-83AF-C4FCF1C41404}"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164748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s://creativecommons.org/licenses/by-nc-sa/3.0/" TargetMode="External"/><Relationship Id="rId2" Type="http://schemas.openxmlformats.org/officeDocument/2006/relationships/hyperlink" Target="http://cyberwarzone.com/cyber-security-tools-list-2014/" TargetMode="External"/><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161071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9333C77-0158-454C-844F-B7AB9BD7DAD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0186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994920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48541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700108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46048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547992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FF9F0C5-380F-41C2-899A-BAC0F0927E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10180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1148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792657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369629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68962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19954A3-9DFD-4C44-94BA-B95130A3BA1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436873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536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9333C77-0158-454C-844F-B7AB9BD7DAD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3717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387608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204359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1" hasCustomPrompt="1"/>
          </p:nvPr>
        </p:nvSpPr>
        <p:spPr>
          <a:xfrm>
            <a:off x="171498" y="5073769"/>
            <a:ext cx="6222530" cy="623147"/>
          </a:xfrm>
          <a:prstGeom prst="rect">
            <a:avLst/>
          </a:prstGeom>
        </p:spPr>
        <p:txBody>
          <a:bodyPr vert="horz" lIns="121899" tIns="60949" rIns="121899" bIns="60949"/>
          <a:lstStyle>
            <a:lvl1pPr marL="0" indent="0" algn="ctr">
              <a:lnSpc>
                <a:spcPct val="90000"/>
              </a:lnSpc>
              <a:buFontTx/>
              <a:buNone/>
              <a:defRPr sz="1600" baseline="0">
                <a:solidFill>
                  <a:srgbClr val="626F7A"/>
                </a:solidFill>
              </a:defRPr>
            </a:lvl1pPr>
          </a:lstStyle>
          <a:p>
            <a:pPr lvl="0"/>
            <a:r>
              <a:rPr lang="en-US" dirty="0"/>
              <a:t>Presenter name, credentials</a:t>
            </a:r>
          </a:p>
        </p:txBody>
      </p:sp>
      <p:sp>
        <p:nvSpPr>
          <p:cNvPr id="7" name="Text Placeholder 6"/>
          <p:cNvSpPr>
            <a:spLocks noGrp="1"/>
          </p:cNvSpPr>
          <p:nvPr>
            <p:ph type="body" sz="quarter" idx="12" hasCustomPrompt="1"/>
          </p:nvPr>
        </p:nvSpPr>
        <p:spPr>
          <a:xfrm>
            <a:off x="2" y="1733973"/>
            <a:ext cx="6394025" cy="3251200"/>
          </a:xfrm>
          <a:prstGeom prst="rect">
            <a:avLst/>
          </a:prstGeom>
        </p:spPr>
        <p:txBody>
          <a:bodyPr vert="horz" lIns="121899" tIns="60949" rIns="121899" bIns="60949" anchor="ctr"/>
          <a:lstStyle>
            <a:lvl1pPr marL="0" indent="0" algn="ctr">
              <a:spcBef>
                <a:spcPts val="0"/>
              </a:spcBef>
              <a:buFontTx/>
              <a:buNone/>
              <a:defRPr sz="4001" b="0" baseline="0">
                <a:solidFill>
                  <a:srgbClr val="626F7A"/>
                </a:solidFill>
              </a:defRPr>
            </a:lvl1pPr>
          </a:lstStyle>
          <a:p>
            <a:pPr lvl="0"/>
            <a:r>
              <a:rPr lang="en-US" dirty="0"/>
              <a:t>Click to edit</a:t>
            </a:r>
            <a:br>
              <a:rPr lang="en-US" dirty="0"/>
            </a:br>
            <a:r>
              <a:rPr lang="en-US" dirty="0"/>
              <a:t>presentation title</a:t>
            </a:r>
          </a:p>
        </p:txBody>
      </p:sp>
      <p:sp>
        <p:nvSpPr>
          <p:cNvPr id="13" name="TextBox 12">
            <a:extLst>
              <a:ext uri="{FF2B5EF4-FFF2-40B4-BE49-F238E27FC236}">
                <a16:creationId xmlns:a16="http://schemas.microsoft.com/office/drawing/2014/main" xmlns="" id="{D274586C-D068-4756-9F0F-C1EAF2A621E1}"/>
              </a:ext>
            </a:extLst>
          </p:cNvPr>
          <p:cNvSpPr txBox="1"/>
          <p:nvPr userDrawn="1"/>
        </p:nvSpPr>
        <p:spPr>
          <a:xfrm>
            <a:off x="1672848" y="7031804"/>
            <a:ext cx="7559282" cy="230832"/>
          </a:xfrm>
          <a:prstGeom prst="rect">
            <a:avLst/>
          </a:prstGeom>
          <a:noFill/>
        </p:spPr>
        <p:txBody>
          <a:bodyPr wrap="square" rtlCol="0">
            <a:spAutoFit/>
          </a:bodyPr>
          <a:lstStyle/>
          <a:p>
            <a:pPr defTabSz="579011"/>
            <a:r>
              <a:rPr lang="en-US" sz="900">
                <a:solidFill>
                  <a:prstClr val="black"/>
                </a:solidFill>
                <a:hlinkClick r:id="rId2" tooltip="http://cyberwarzone.com/cyber-security-tools-list-2014/"/>
              </a:rPr>
              <a:t>This Photo</a:t>
            </a:r>
            <a:r>
              <a:rPr lang="en-US" sz="900">
                <a:solidFill>
                  <a:prstClr val="black"/>
                </a:solidFill>
              </a:rPr>
              <a:t> by Unknown Author is licensed under </a:t>
            </a:r>
            <a:r>
              <a:rPr lang="en-US" sz="900">
                <a:solidFill>
                  <a:prstClr val="black"/>
                </a:solidFill>
                <a:hlinkClick r:id="rId3" tooltip="https://creativecommons.org/licenses/by-nc-sa/3.0/"/>
              </a:rPr>
              <a:t>CC BY-SA-NC</a:t>
            </a:r>
            <a:endParaRPr lang="en-US" sz="900">
              <a:solidFill>
                <a:prstClr val="black"/>
              </a:solidFill>
            </a:endParaRPr>
          </a:p>
        </p:txBody>
      </p:sp>
      <p:pic>
        <p:nvPicPr>
          <p:cNvPr id="15" name="Picture 14">
            <a:extLst>
              <a:ext uri="{FF2B5EF4-FFF2-40B4-BE49-F238E27FC236}">
                <a16:creationId xmlns:a16="http://schemas.microsoft.com/office/drawing/2014/main" xmlns="" id="{5548809E-3DD5-4AD3-93F4-9E776D0839B0}"/>
              </a:ext>
            </a:extLst>
          </p:cNvPr>
          <p:cNvPicPr>
            <a:picLocks noChangeAspect="1"/>
          </p:cNvPicPr>
          <p:nvPr userDrawn="1"/>
        </p:nvPicPr>
        <p:blipFill>
          <a:blip r:embed="rId4"/>
          <a:stretch>
            <a:fillRect/>
          </a:stretch>
        </p:blipFill>
        <p:spPr>
          <a:xfrm>
            <a:off x="6513766" y="1012865"/>
            <a:ext cx="5626476" cy="49217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361701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earning Objectives (white)">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8" name="Text Placeholder 27"/>
          <p:cNvSpPr>
            <a:spLocks noGrp="1"/>
          </p:cNvSpPr>
          <p:nvPr>
            <p:ph type="body" sz="quarter" idx="11"/>
          </p:nvPr>
        </p:nvSpPr>
        <p:spPr>
          <a:xfrm>
            <a:off x="341149" y="1872479"/>
            <a:ext cx="9770431" cy="3759312"/>
          </a:xfrm>
          <a:prstGeom prst="rect">
            <a:avLst/>
          </a:prstGeom>
        </p:spPr>
        <p:txBody>
          <a:bodyPr vert="horz"/>
          <a:lstStyle>
            <a:lvl1pPr marL="343003" marR="0" indent="-343003" algn="l" defTabSz="579185" rtl="0" eaLnBrk="1" fontAlgn="auto" latinLnBrk="0" hangingPunct="1">
              <a:lnSpc>
                <a:spcPct val="100000"/>
              </a:lnSpc>
              <a:spcBef>
                <a:spcPts val="600"/>
              </a:spcBef>
              <a:spcAft>
                <a:spcPts val="0"/>
              </a:spcAft>
              <a:buClrTx/>
              <a:buSzTx/>
              <a:buFont typeface="Wingdings" charset="2"/>
              <a:buChar char="u"/>
              <a:tabLst/>
              <a:defRPr sz="2001">
                <a:solidFill>
                  <a:srgbClr val="626F7A"/>
                </a:solidFill>
              </a:defRPr>
            </a:lvl1pPr>
            <a:lvl2pPr marL="285836" indent="-285836">
              <a:spcBef>
                <a:spcPts val="600"/>
              </a:spcBef>
              <a:buFont typeface="Wingdings" charset="2"/>
              <a:buChar char="u"/>
              <a:defRPr sz="1600">
                <a:solidFill>
                  <a:srgbClr val="626F7A"/>
                </a:solidFill>
              </a:defRPr>
            </a:lvl2pPr>
            <a:lvl3pPr marL="365870" indent="-201228">
              <a:spcBef>
                <a:spcPts val="600"/>
              </a:spcBef>
              <a:buFont typeface="Wingdings" charset="2"/>
              <a:buChar char="u"/>
              <a:defRPr sz="1400">
                <a:solidFill>
                  <a:srgbClr val="626F7A"/>
                </a:solidFill>
              </a:defRPr>
            </a:lvl3pPr>
            <a:lvl4pPr marL="91467" indent="-289592">
              <a:spcBef>
                <a:spcPts val="600"/>
              </a:spcBef>
              <a:buFont typeface="Lucida Grande"/>
              <a:buChar char="–"/>
              <a:defRPr sz="1400">
                <a:solidFill>
                  <a:srgbClr val="626F7A"/>
                </a:solidFill>
              </a:defRPr>
            </a:lvl4pPr>
            <a:lvl5pPr marL="548805" indent="-201228">
              <a:spcBef>
                <a:spcPts val="600"/>
              </a:spcBef>
              <a:buFont typeface="Wingdings" charset="2"/>
              <a:buChar char="u"/>
              <a:defRPr sz="1400">
                <a:solidFill>
                  <a:srgbClr val="626F7A"/>
                </a:solidFill>
              </a:defRPr>
            </a:lvl5pPr>
          </a:lstStyle>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p:txBody>
      </p:sp>
      <p:sp>
        <p:nvSpPr>
          <p:cNvPr id="2" name="TextBox 1"/>
          <p:cNvSpPr txBox="1"/>
          <p:nvPr userDrawn="1"/>
        </p:nvSpPr>
        <p:spPr>
          <a:xfrm>
            <a:off x="341149" y="450879"/>
            <a:ext cx="9770431" cy="461665"/>
          </a:xfrm>
          <a:prstGeom prst="rect">
            <a:avLst/>
          </a:prstGeom>
          <a:noFill/>
        </p:spPr>
        <p:txBody>
          <a:bodyPr wrap="square" rtlCol="0">
            <a:spAutoFit/>
          </a:bodyPr>
          <a:lstStyle/>
          <a:p>
            <a:pPr defTabSz="579185">
              <a:defRPr/>
            </a:pPr>
            <a:r>
              <a:rPr lang="en-US" sz="2401" b="1" dirty="0">
                <a:solidFill>
                  <a:srgbClr val="E46C0A"/>
                </a:solidFill>
              </a:rPr>
              <a:t>LEARNING OBJECTIVES</a:t>
            </a:r>
          </a:p>
        </p:txBody>
      </p:sp>
      <p:sp>
        <p:nvSpPr>
          <p:cNvPr id="9" name="Rectangle 8">
            <a:extLst>
              <a:ext uri="{FF2B5EF4-FFF2-40B4-BE49-F238E27FC236}">
                <a16:creationId xmlns:a16="http://schemas.microsoft.com/office/drawing/2014/main" xmlns="" id="{6D850795-526F-42FD-A587-880DB9389FC9}"/>
              </a:ext>
            </a:extLst>
          </p:cNvPr>
          <p:cNvSpPr/>
          <p:nvPr userDrawn="1"/>
        </p:nvSpPr>
        <p:spPr>
          <a:xfrm>
            <a:off x="1" y="6330462"/>
            <a:ext cx="12192000" cy="527538"/>
          </a:xfrm>
          <a:prstGeom prst="rect">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579011"/>
            <a:endParaRPr lang="en-US" sz="2401">
              <a:solidFill>
                <a:prstClr val="white"/>
              </a:solidFill>
            </a:endParaRPr>
          </a:p>
        </p:txBody>
      </p:sp>
      <p:sp>
        <p:nvSpPr>
          <p:cNvPr id="10" name="TextBox 9">
            <a:extLst>
              <a:ext uri="{FF2B5EF4-FFF2-40B4-BE49-F238E27FC236}">
                <a16:creationId xmlns:a16="http://schemas.microsoft.com/office/drawing/2014/main" xmlns="" id="{A88F2B67-813C-4062-A944-709A2E4A9B0A}"/>
              </a:ext>
            </a:extLst>
          </p:cNvPr>
          <p:cNvSpPr txBox="1"/>
          <p:nvPr userDrawn="1"/>
        </p:nvSpPr>
        <p:spPr>
          <a:xfrm>
            <a:off x="441636" y="6392262"/>
            <a:ext cx="5372359" cy="369310"/>
          </a:xfrm>
          <a:prstGeom prst="rect">
            <a:avLst/>
          </a:prstGeom>
          <a:noFill/>
        </p:spPr>
        <p:txBody>
          <a:bodyPr wrap="square" lIns="121931" tIns="60965" rIns="121931" bIns="60965" rtlCol="0">
            <a:spAutoFit/>
          </a:bodyPr>
          <a:lstStyle/>
          <a:p>
            <a:pPr defTabSz="579011"/>
            <a:r>
              <a:rPr lang="en-US" sz="800" dirty="0">
                <a:solidFill>
                  <a:srgbClr val="626F7A"/>
                </a:solidFill>
              </a:rPr>
              <a:t>Diego Curt, CISA Chief Compliance Officer, State of Idaho ITS Governor’s Office 208-605-4063 </a:t>
            </a:r>
            <a:r>
              <a:rPr lang="en-US" sz="800" dirty="0" err="1">
                <a:solidFill>
                  <a:srgbClr val="626F7A"/>
                </a:solidFill>
              </a:rPr>
              <a:t>diego,curt@its.Idaho.gov</a:t>
            </a:r>
            <a:endParaRPr lang="en-US" sz="800" dirty="0">
              <a:solidFill>
                <a:srgbClr val="626F7A"/>
              </a:solidFill>
            </a:endParaRPr>
          </a:p>
        </p:txBody>
      </p:sp>
      <p:pic>
        <p:nvPicPr>
          <p:cNvPr id="8" name="Picture 7">
            <a:extLst>
              <a:ext uri="{FF2B5EF4-FFF2-40B4-BE49-F238E27FC236}">
                <a16:creationId xmlns:a16="http://schemas.microsoft.com/office/drawing/2014/main" xmlns="" id="{65A45523-0B73-4B6F-8941-4785127349B6}"/>
              </a:ext>
            </a:extLst>
          </p:cNvPr>
          <p:cNvPicPr>
            <a:picLocks noChangeAspect="1"/>
          </p:cNvPicPr>
          <p:nvPr userDrawn="1"/>
        </p:nvPicPr>
        <p:blipFill>
          <a:blip r:embed="rId2"/>
          <a:stretch>
            <a:fillRect/>
          </a:stretch>
        </p:blipFill>
        <p:spPr>
          <a:xfrm>
            <a:off x="10922306" y="369566"/>
            <a:ext cx="928545" cy="928545"/>
          </a:xfrm>
          <a:prstGeom prst="rect">
            <a:avLst/>
          </a:prstGeom>
        </p:spPr>
      </p:pic>
    </p:spTree>
    <p:extLst>
      <p:ext uri="{BB962C8B-B14F-4D97-AF65-F5344CB8AC3E}">
        <p14:creationId xmlns:p14="http://schemas.microsoft.com/office/powerpoint/2010/main" val="11786098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earning Objectives (grey)">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321135EE-8F65-4553-8B88-0D77024A1046}"/>
              </a:ext>
            </a:extLst>
          </p:cNvPr>
          <p:cNvSpPr/>
          <p:nvPr userDrawn="1"/>
        </p:nvSpPr>
        <p:spPr>
          <a:xfrm>
            <a:off x="1" y="6330462"/>
            <a:ext cx="12192000" cy="527538"/>
          </a:xfrm>
          <a:prstGeom prst="rect">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579011"/>
            <a:endParaRPr lang="en-US" sz="2401">
              <a:solidFill>
                <a:prstClr val="white"/>
              </a:solidFill>
            </a:endParaRPr>
          </a:p>
        </p:txBody>
      </p:sp>
      <p:sp>
        <p:nvSpPr>
          <p:cNvPr id="6" name="TextBox 5"/>
          <p:cNvSpPr txBox="1"/>
          <p:nvPr userDrawn="1"/>
        </p:nvSpPr>
        <p:spPr>
          <a:xfrm>
            <a:off x="441636" y="6392262"/>
            <a:ext cx="5372359" cy="369310"/>
          </a:xfrm>
          <a:prstGeom prst="rect">
            <a:avLst/>
          </a:prstGeom>
          <a:noFill/>
        </p:spPr>
        <p:txBody>
          <a:bodyPr wrap="square" lIns="121931" tIns="60965" rIns="121931" bIns="60965" rtlCol="0">
            <a:spAutoFit/>
          </a:bodyPr>
          <a:lstStyle/>
          <a:p>
            <a:pPr defTabSz="579011"/>
            <a:r>
              <a:rPr lang="en-US" sz="800" dirty="0">
                <a:solidFill>
                  <a:srgbClr val="626F7A"/>
                </a:solidFill>
              </a:rPr>
              <a:t>Diego Curt, CISA Chief Compliance Officer, State of Idaho ITS Governor’s Office 208-605-4063 </a:t>
            </a:r>
            <a:r>
              <a:rPr lang="en-US" sz="800" dirty="0" err="1">
                <a:solidFill>
                  <a:srgbClr val="626F7A"/>
                </a:solidFill>
              </a:rPr>
              <a:t>diego,curt@its.Idaho.gov</a:t>
            </a:r>
            <a:endParaRPr lang="en-US" sz="800" dirty="0">
              <a:solidFill>
                <a:srgbClr val="626F7A"/>
              </a:solidFill>
            </a:endParaRPr>
          </a:p>
        </p:txBody>
      </p:sp>
      <p:sp>
        <p:nvSpPr>
          <p:cNvPr id="28" name="Text Placeholder 27"/>
          <p:cNvSpPr>
            <a:spLocks noGrp="1"/>
          </p:cNvSpPr>
          <p:nvPr>
            <p:ph type="body" sz="quarter" idx="11"/>
          </p:nvPr>
        </p:nvSpPr>
        <p:spPr>
          <a:xfrm>
            <a:off x="341149" y="1872479"/>
            <a:ext cx="9770431" cy="3759312"/>
          </a:xfrm>
          <a:prstGeom prst="rect">
            <a:avLst/>
          </a:prstGeom>
        </p:spPr>
        <p:txBody>
          <a:bodyPr vert="horz"/>
          <a:lstStyle>
            <a:lvl1pPr marL="343003" marR="0" indent="-343003" algn="l" defTabSz="579185" rtl="0" eaLnBrk="1" fontAlgn="auto" latinLnBrk="0" hangingPunct="1">
              <a:lnSpc>
                <a:spcPct val="100000"/>
              </a:lnSpc>
              <a:spcBef>
                <a:spcPts val="600"/>
              </a:spcBef>
              <a:spcAft>
                <a:spcPts val="0"/>
              </a:spcAft>
              <a:buClrTx/>
              <a:buSzTx/>
              <a:buFont typeface="Wingdings" charset="2"/>
              <a:buChar char="u"/>
              <a:tabLst/>
              <a:defRPr sz="2001">
                <a:solidFill>
                  <a:schemeClr val="bg1">
                    <a:lumMod val="95000"/>
                  </a:schemeClr>
                </a:solidFill>
              </a:defRPr>
            </a:lvl1pPr>
            <a:lvl2pPr marL="0" indent="0">
              <a:spcBef>
                <a:spcPts val="600"/>
              </a:spcBef>
              <a:buFontTx/>
              <a:buNone/>
              <a:defRPr sz="1600">
                <a:solidFill>
                  <a:schemeClr val="bg1">
                    <a:lumMod val="95000"/>
                  </a:schemeClr>
                </a:solidFill>
              </a:defRPr>
            </a:lvl2pPr>
            <a:lvl3pPr marL="365870" indent="-201228">
              <a:spcBef>
                <a:spcPts val="600"/>
              </a:spcBef>
              <a:defRPr sz="1400">
                <a:solidFill>
                  <a:schemeClr val="bg1">
                    <a:lumMod val="95000"/>
                  </a:schemeClr>
                </a:solidFill>
              </a:defRPr>
            </a:lvl3pPr>
            <a:lvl4pPr marL="91467" indent="-289592">
              <a:spcBef>
                <a:spcPts val="600"/>
              </a:spcBef>
              <a:buFont typeface="Lucida Grande"/>
              <a:buChar char="–"/>
              <a:defRPr sz="1400">
                <a:solidFill>
                  <a:srgbClr val="626F7A"/>
                </a:solidFill>
              </a:defRPr>
            </a:lvl4pPr>
            <a:lvl5pPr marL="548805" indent="-201228">
              <a:spcBef>
                <a:spcPts val="600"/>
              </a:spcBef>
              <a:buFont typeface="Lucida Grande"/>
              <a:buChar char="–"/>
              <a:defRPr sz="1400">
                <a:solidFill>
                  <a:schemeClr val="bg1">
                    <a:lumMod val="95000"/>
                  </a:schemeClr>
                </a:solidFill>
              </a:defRPr>
            </a:lvl5pPr>
          </a:lstStyle>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a:p>
            <a:pPr marL="343003" marR="0" lvl="0" indent="-343003" algn="l" defTabSz="579185" rtl="0" eaLnBrk="1" fontAlgn="auto" latinLnBrk="0" hangingPunct="1">
              <a:lnSpc>
                <a:spcPct val="100000"/>
              </a:lnSpc>
              <a:spcBef>
                <a:spcPts val="600"/>
              </a:spcBef>
              <a:spcAft>
                <a:spcPts val="0"/>
              </a:spcAft>
              <a:buClrTx/>
              <a:buSzTx/>
              <a:buFont typeface="Wingdings" charset="2"/>
              <a:buChar char="u"/>
              <a:tabLst/>
              <a:defRPr/>
            </a:pPr>
            <a:r>
              <a:rPr lang="en-US" dirty="0"/>
              <a:t>Click to edit Master text styles</a:t>
            </a:r>
          </a:p>
        </p:txBody>
      </p:sp>
      <p:pic>
        <p:nvPicPr>
          <p:cNvPr id="8" name="Picture 7">
            <a:extLst>
              <a:ext uri="{FF2B5EF4-FFF2-40B4-BE49-F238E27FC236}">
                <a16:creationId xmlns:a16="http://schemas.microsoft.com/office/drawing/2014/main" xmlns="" id="{C2E8EEBB-CC21-4988-9BB1-638FD793BFEB}"/>
              </a:ext>
            </a:extLst>
          </p:cNvPr>
          <p:cNvPicPr>
            <a:picLocks noChangeAspect="1"/>
          </p:cNvPicPr>
          <p:nvPr userDrawn="1"/>
        </p:nvPicPr>
        <p:blipFill>
          <a:blip r:embed="rId2"/>
          <a:stretch>
            <a:fillRect/>
          </a:stretch>
        </p:blipFill>
        <p:spPr>
          <a:xfrm>
            <a:off x="10922306" y="369566"/>
            <a:ext cx="928545" cy="928545"/>
          </a:xfrm>
          <a:prstGeom prst="rect">
            <a:avLst/>
          </a:prstGeom>
        </p:spPr>
      </p:pic>
    </p:spTree>
    <p:extLst>
      <p:ext uri="{BB962C8B-B14F-4D97-AF65-F5344CB8AC3E}">
        <p14:creationId xmlns:p14="http://schemas.microsoft.com/office/powerpoint/2010/main" val="3676528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6" name="Text Placeholder 25"/>
          <p:cNvSpPr>
            <a:spLocks noGrp="1"/>
          </p:cNvSpPr>
          <p:nvPr>
            <p:ph type="body" sz="quarter" idx="10" hasCustomPrompt="1"/>
          </p:nvPr>
        </p:nvSpPr>
        <p:spPr>
          <a:xfrm>
            <a:off x="341148" y="450878"/>
            <a:ext cx="9770432" cy="433388"/>
          </a:xfrm>
          <a:prstGeom prst="rect">
            <a:avLst/>
          </a:prstGeom>
        </p:spPr>
        <p:txBody>
          <a:bodyPr vert="horz"/>
          <a:lstStyle>
            <a:lvl1pPr marL="0" indent="0">
              <a:buFontTx/>
              <a:buNone/>
              <a:defRPr sz="2401" b="1">
                <a:solidFill>
                  <a:schemeClr val="bg1"/>
                </a:solidFill>
              </a:defRPr>
            </a:lvl1pPr>
          </a:lstStyle>
          <a:p>
            <a:pPr lvl="0"/>
            <a:r>
              <a:rPr lang="en-US" dirty="0"/>
              <a:t>CLICK TO EDIT MASTER TEXT STYLES</a:t>
            </a:r>
          </a:p>
        </p:txBody>
      </p:sp>
      <p:sp>
        <p:nvSpPr>
          <p:cNvPr id="28" name="Text Placeholder 27"/>
          <p:cNvSpPr>
            <a:spLocks noGrp="1"/>
          </p:cNvSpPr>
          <p:nvPr>
            <p:ph type="body" sz="quarter" idx="11"/>
          </p:nvPr>
        </p:nvSpPr>
        <p:spPr>
          <a:xfrm>
            <a:off x="341149" y="1872479"/>
            <a:ext cx="9770431" cy="3759312"/>
          </a:xfrm>
          <a:prstGeom prst="rect">
            <a:avLst/>
          </a:prstGeom>
        </p:spPr>
        <p:txBody>
          <a:bodyPr vert="horz"/>
          <a:lstStyle>
            <a:lvl1pPr marL="0" indent="0">
              <a:spcBef>
                <a:spcPts val="600"/>
              </a:spcBef>
              <a:buFontTx/>
              <a:buNone/>
              <a:defRPr sz="2001">
                <a:solidFill>
                  <a:schemeClr val="bg1">
                    <a:lumMod val="95000"/>
                  </a:schemeClr>
                </a:solidFill>
              </a:defRPr>
            </a:lvl1pPr>
            <a:lvl2pPr marL="0" indent="0">
              <a:spcBef>
                <a:spcPts val="600"/>
              </a:spcBef>
              <a:buFontTx/>
              <a:buNone/>
              <a:defRPr sz="1600">
                <a:solidFill>
                  <a:schemeClr val="bg1">
                    <a:lumMod val="95000"/>
                  </a:schemeClr>
                </a:solidFill>
              </a:defRPr>
            </a:lvl2pPr>
            <a:lvl3pPr marL="365870" indent="-201228">
              <a:spcBef>
                <a:spcPts val="600"/>
              </a:spcBef>
              <a:defRPr sz="1400">
                <a:solidFill>
                  <a:schemeClr val="bg1">
                    <a:lumMod val="95000"/>
                  </a:schemeClr>
                </a:solidFill>
              </a:defRPr>
            </a:lvl3pPr>
            <a:lvl4pPr marL="91467" indent="-289592">
              <a:spcBef>
                <a:spcPts val="600"/>
              </a:spcBef>
              <a:buFont typeface="Lucida Grande"/>
              <a:buChar char="–"/>
              <a:defRPr sz="1400">
                <a:solidFill>
                  <a:srgbClr val="626F7A"/>
                </a:solidFill>
              </a:defRPr>
            </a:lvl4pPr>
            <a:lvl5pPr marL="548805" indent="-201228">
              <a:spcBef>
                <a:spcPts val="600"/>
              </a:spcBef>
              <a:buFont typeface="Lucida Grande"/>
              <a:buChar char="–"/>
              <a:defRPr sz="1400">
                <a:solidFill>
                  <a:schemeClr val="bg1">
                    <a:lumMod val="95000"/>
                  </a:schemeClr>
                </a:solidFill>
              </a:defRPr>
            </a:lvl5pPr>
          </a:lstStyle>
          <a:p>
            <a:pPr lvl="0"/>
            <a:r>
              <a:rPr lang="en-US" dirty="0"/>
              <a:t>Click to edit Master text styles</a:t>
            </a:r>
          </a:p>
          <a:p>
            <a:pPr lvl="1"/>
            <a:r>
              <a:rPr lang="en-US" dirty="0"/>
              <a:t>Second level</a:t>
            </a:r>
          </a:p>
          <a:p>
            <a:pPr lvl="2"/>
            <a:r>
              <a:rPr lang="en-US" dirty="0"/>
              <a:t>Third level</a:t>
            </a:r>
          </a:p>
          <a:p>
            <a:pPr lvl="4"/>
            <a:r>
              <a:rPr lang="en-US" dirty="0"/>
              <a:t>Fourth level</a:t>
            </a:r>
          </a:p>
          <a:p>
            <a:pPr lvl="4"/>
            <a:r>
              <a:rPr lang="en-US" dirty="0"/>
              <a:t>Fifth level</a:t>
            </a:r>
          </a:p>
        </p:txBody>
      </p:sp>
      <p:sp>
        <p:nvSpPr>
          <p:cNvPr id="9" name="Rectangle 8">
            <a:extLst>
              <a:ext uri="{FF2B5EF4-FFF2-40B4-BE49-F238E27FC236}">
                <a16:creationId xmlns:a16="http://schemas.microsoft.com/office/drawing/2014/main" xmlns="" id="{804C5E7F-02CC-4980-9DD5-93EDFFB3C126}"/>
              </a:ext>
            </a:extLst>
          </p:cNvPr>
          <p:cNvSpPr/>
          <p:nvPr userDrawn="1"/>
        </p:nvSpPr>
        <p:spPr>
          <a:xfrm>
            <a:off x="1" y="6330462"/>
            <a:ext cx="12192000" cy="527538"/>
          </a:xfrm>
          <a:prstGeom prst="rect">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579011"/>
            <a:endParaRPr lang="en-US" sz="2401">
              <a:solidFill>
                <a:prstClr val="white"/>
              </a:solidFill>
            </a:endParaRPr>
          </a:p>
        </p:txBody>
      </p:sp>
      <p:sp>
        <p:nvSpPr>
          <p:cNvPr id="10" name="TextBox 9">
            <a:extLst>
              <a:ext uri="{FF2B5EF4-FFF2-40B4-BE49-F238E27FC236}">
                <a16:creationId xmlns:a16="http://schemas.microsoft.com/office/drawing/2014/main" xmlns="" id="{D6D0A3AA-C2B1-46C0-A693-66745CDC5541}"/>
              </a:ext>
            </a:extLst>
          </p:cNvPr>
          <p:cNvSpPr txBox="1"/>
          <p:nvPr userDrawn="1"/>
        </p:nvSpPr>
        <p:spPr>
          <a:xfrm>
            <a:off x="441636" y="6392262"/>
            <a:ext cx="5372359" cy="369310"/>
          </a:xfrm>
          <a:prstGeom prst="rect">
            <a:avLst/>
          </a:prstGeom>
          <a:noFill/>
        </p:spPr>
        <p:txBody>
          <a:bodyPr wrap="square" lIns="121931" tIns="60965" rIns="121931" bIns="60965" rtlCol="0">
            <a:spAutoFit/>
          </a:bodyPr>
          <a:lstStyle/>
          <a:p>
            <a:pPr defTabSz="579011"/>
            <a:r>
              <a:rPr lang="en-US" sz="800" dirty="0">
                <a:solidFill>
                  <a:srgbClr val="626F7A"/>
                </a:solidFill>
              </a:rPr>
              <a:t>Diego Curt, CISA Chief Compliance Officer, State of Idaho ITS Governor’s Office 208-605-4063 </a:t>
            </a:r>
            <a:r>
              <a:rPr lang="en-US" sz="800" dirty="0" err="1">
                <a:solidFill>
                  <a:srgbClr val="626F7A"/>
                </a:solidFill>
              </a:rPr>
              <a:t>diego,curt@its.Idaho.gov</a:t>
            </a:r>
            <a:endParaRPr lang="en-US" sz="800" dirty="0">
              <a:solidFill>
                <a:srgbClr val="626F7A"/>
              </a:solidFill>
            </a:endParaRPr>
          </a:p>
        </p:txBody>
      </p:sp>
      <p:pic>
        <p:nvPicPr>
          <p:cNvPr id="8" name="Picture 7">
            <a:extLst>
              <a:ext uri="{FF2B5EF4-FFF2-40B4-BE49-F238E27FC236}">
                <a16:creationId xmlns:a16="http://schemas.microsoft.com/office/drawing/2014/main" xmlns="" id="{9BE2EE09-6487-477E-909F-7E6581D7C469}"/>
              </a:ext>
            </a:extLst>
          </p:cNvPr>
          <p:cNvPicPr>
            <a:picLocks noChangeAspect="1"/>
          </p:cNvPicPr>
          <p:nvPr userDrawn="1"/>
        </p:nvPicPr>
        <p:blipFill>
          <a:blip r:embed="rId2"/>
          <a:stretch>
            <a:fillRect/>
          </a:stretch>
        </p:blipFill>
        <p:spPr>
          <a:xfrm>
            <a:off x="10922306" y="369566"/>
            <a:ext cx="928545" cy="928545"/>
          </a:xfrm>
          <a:prstGeom prst="rect">
            <a:avLst/>
          </a:prstGeom>
        </p:spPr>
      </p:pic>
    </p:spTree>
    <p:extLst>
      <p:ext uri="{BB962C8B-B14F-4D97-AF65-F5344CB8AC3E}">
        <p14:creationId xmlns:p14="http://schemas.microsoft.com/office/powerpoint/2010/main" val="564257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0" name="Text Placeholder 25"/>
          <p:cNvSpPr>
            <a:spLocks noGrp="1"/>
          </p:cNvSpPr>
          <p:nvPr>
            <p:ph type="body" sz="quarter" idx="10" hasCustomPrompt="1"/>
          </p:nvPr>
        </p:nvSpPr>
        <p:spPr>
          <a:xfrm>
            <a:off x="341148" y="450878"/>
            <a:ext cx="9770432" cy="433388"/>
          </a:xfrm>
          <a:prstGeom prst="rect">
            <a:avLst/>
          </a:prstGeom>
        </p:spPr>
        <p:txBody>
          <a:bodyPr vert="horz"/>
          <a:lstStyle>
            <a:lvl1pPr marL="0" indent="0">
              <a:buFontTx/>
              <a:buNone/>
              <a:defRPr sz="2401" b="1">
                <a:solidFill>
                  <a:schemeClr val="bg1"/>
                </a:solidFill>
              </a:defRPr>
            </a:lvl1pPr>
          </a:lstStyle>
          <a:p>
            <a:pPr lvl="0"/>
            <a:r>
              <a:rPr lang="en-US" dirty="0"/>
              <a:t>CLICK TO EDIT MASTER TEXT STYLES</a:t>
            </a:r>
          </a:p>
        </p:txBody>
      </p:sp>
      <p:sp>
        <p:nvSpPr>
          <p:cNvPr id="11" name="Text Placeholder 25"/>
          <p:cNvSpPr>
            <a:spLocks noGrp="1"/>
          </p:cNvSpPr>
          <p:nvPr>
            <p:ph type="body" sz="quarter" idx="11" hasCustomPrompt="1"/>
          </p:nvPr>
        </p:nvSpPr>
        <p:spPr>
          <a:xfrm>
            <a:off x="341148" y="906568"/>
            <a:ext cx="9770432" cy="433388"/>
          </a:xfrm>
          <a:prstGeom prst="rect">
            <a:avLst/>
          </a:prstGeom>
        </p:spPr>
        <p:txBody>
          <a:bodyPr vert="horz"/>
          <a:lstStyle>
            <a:lvl1pPr marL="0" indent="0">
              <a:buFontTx/>
              <a:buNone/>
              <a:defRPr sz="1801" b="1">
                <a:solidFill>
                  <a:schemeClr val="bg1">
                    <a:lumMod val="95000"/>
                  </a:schemeClr>
                </a:solidFill>
              </a:defRPr>
            </a:lvl1pPr>
          </a:lstStyle>
          <a:p>
            <a:pPr lvl="0"/>
            <a:r>
              <a:rPr lang="en-US" dirty="0"/>
              <a:t>Click to edit master text styles</a:t>
            </a:r>
          </a:p>
        </p:txBody>
      </p:sp>
      <p:sp>
        <p:nvSpPr>
          <p:cNvPr id="12" name="Text Placeholder 27"/>
          <p:cNvSpPr>
            <a:spLocks noGrp="1"/>
          </p:cNvSpPr>
          <p:nvPr>
            <p:ph type="body" sz="quarter" idx="12"/>
          </p:nvPr>
        </p:nvSpPr>
        <p:spPr>
          <a:xfrm>
            <a:off x="341149" y="1872479"/>
            <a:ext cx="9770431" cy="3792735"/>
          </a:xfrm>
          <a:prstGeom prst="rect">
            <a:avLst/>
          </a:prstGeom>
        </p:spPr>
        <p:txBody>
          <a:bodyPr vert="horz"/>
          <a:lstStyle>
            <a:lvl1pPr marL="0" indent="0">
              <a:spcBef>
                <a:spcPts val="600"/>
              </a:spcBef>
              <a:buFontTx/>
              <a:buNone/>
              <a:defRPr sz="2001">
                <a:solidFill>
                  <a:schemeClr val="bg1">
                    <a:lumMod val="95000"/>
                  </a:schemeClr>
                </a:solidFill>
              </a:defRPr>
            </a:lvl1pPr>
            <a:lvl2pPr marL="0" indent="0">
              <a:spcBef>
                <a:spcPts val="600"/>
              </a:spcBef>
              <a:buFontTx/>
              <a:buNone/>
              <a:defRPr sz="1600">
                <a:solidFill>
                  <a:schemeClr val="bg1">
                    <a:lumMod val="95000"/>
                  </a:schemeClr>
                </a:solidFill>
              </a:defRPr>
            </a:lvl2pPr>
            <a:lvl3pPr marL="365870" indent="-201228">
              <a:spcBef>
                <a:spcPts val="600"/>
              </a:spcBef>
              <a:defRPr sz="1400">
                <a:solidFill>
                  <a:schemeClr val="bg1">
                    <a:lumMod val="95000"/>
                  </a:schemeClr>
                </a:solidFill>
              </a:defRPr>
            </a:lvl3pPr>
            <a:lvl4pPr marL="91467" indent="-289592">
              <a:spcBef>
                <a:spcPts val="600"/>
              </a:spcBef>
              <a:buFont typeface="Lucida Grande"/>
              <a:buChar char="–"/>
              <a:defRPr sz="1400">
                <a:solidFill>
                  <a:srgbClr val="626F7A"/>
                </a:solidFill>
              </a:defRPr>
            </a:lvl4pPr>
            <a:lvl5pPr marL="548805" indent="-201228">
              <a:spcBef>
                <a:spcPts val="600"/>
              </a:spcBef>
              <a:buFont typeface="Lucida Grande"/>
              <a:buChar char="–"/>
              <a:defRPr sz="1400">
                <a:solidFill>
                  <a:schemeClr val="bg1">
                    <a:lumMod val="95000"/>
                  </a:schemeClr>
                </a:solidFill>
              </a:defRPr>
            </a:lvl5pPr>
          </a:lstStyle>
          <a:p>
            <a:pPr lvl="0"/>
            <a:r>
              <a:rPr lang="en-US" dirty="0"/>
              <a:t>Click to edit Master text styles</a:t>
            </a:r>
          </a:p>
          <a:p>
            <a:pPr lvl="1"/>
            <a:r>
              <a:rPr lang="en-US" dirty="0"/>
              <a:t>Second level</a:t>
            </a:r>
          </a:p>
          <a:p>
            <a:pPr lvl="2"/>
            <a:r>
              <a:rPr lang="en-US" dirty="0"/>
              <a:t>Third level</a:t>
            </a:r>
          </a:p>
          <a:p>
            <a:pPr lvl="4"/>
            <a:r>
              <a:rPr lang="en-US" dirty="0"/>
              <a:t>Fourth level</a:t>
            </a:r>
          </a:p>
          <a:p>
            <a:pPr lvl="4"/>
            <a:r>
              <a:rPr lang="en-US" dirty="0"/>
              <a:t>Fifth level</a:t>
            </a:r>
          </a:p>
        </p:txBody>
      </p:sp>
      <p:sp>
        <p:nvSpPr>
          <p:cNvPr id="13" name="Rectangle 12">
            <a:extLst>
              <a:ext uri="{FF2B5EF4-FFF2-40B4-BE49-F238E27FC236}">
                <a16:creationId xmlns:a16="http://schemas.microsoft.com/office/drawing/2014/main" xmlns="" id="{CA5202C3-23F2-457B-8409-2C72987F6D52}"/>
              </a:ext>
            </a:extLst>
          </p:cNvPr>
          <p:cNvSpPr/>
          <p:nvPr userDrawn="1"/>
        </p:nvSpPr>
        <p:spPr>
          <a:xfrm>
            <a:off x="1" y="6330462"/>
            <a:ext cx="12192000" cy="527538"/>
          </a:xfrm>
          <a:prstGeom prst="rect">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579011"/>
            <a:endParaRPr lang="en-US" sz="2401">
              <a:solidFill>
                <a:prstClr val="white"/>
              </a:solidFill>
            </a:endParaRPr>
          </a:p>
        </p:txBody>
      </p:sp>
      <p:sp>
        <p:nvSpPr>
          <p:cNvPr id="16" name="TextBox 15">
            <a:extLst>
              <a:ext uri="{FF2B5EF4-FFF2-40B4-BE49-F238E27FC236}">
                <a16:creationId xmlns:a16="http://schemas.microsoft.com/office/drawing/2014/main" xmlns="" id="{11C18C09-C1B7-4D4D-8A7C-6DE8F1B481AA}"/>
              </a:ext>
            </a:extLst>
          </p:cNvPr>
          <p:cNvSpPr txBox="1"/>
          <p:nvPr userDrawn="1"/>
        </p:nvSpPr>
        <p:spPr>
          <a:xfrm>
            <a:off x="441636" y="6392262"/>
            <a:ext cx="5372359" cy="369310"/>
          </a:xfrm>
          <a:prstGeom prst="rect">
            <a:avLst/>
          </a:prstGeom>
          <a:noFill/>
        </p:spPr>
        <p:txBody>
          <a:bodyPr wrap="square" lIns="121931" tIns="60965" rIns="121931" bIns="60965" rtlCol="0">
            <a:spAutoFit/>
          </a:bodyPr>
          <a:lstStyle/>
          <a:p>
            <a:pPr defTabSz="579011"/>
            <a:r>
              <a:rPr lang="en-US" sz="800" dirty="0">
                <a:solidFill>
                  <a:srgbClr val="626F7A"/>
                </a:solidFill>
              </a:rPr>
              <a:t>Diego Curt, CISA Chief Compliance Officer, State of Idaho ITS Governor’s Office 208-605-4063 </a:t>
            </a:r>
            <a:r>
              <a:rPr lang="en-US" sz="800" dirty="0" err="1">
                <a:solidFill>
                  <a:srgbClr val="626F7A"/>
                </a:solidFill>
              </a:rPr>
              <a:t>diego,curt@its.Idaho.gov</a:t>
            </a:r>
            <a:endParaRPr lang="en-US" sz="800" dirty="0">
              <a:solidFill>
                <a:srgbClr val="626F7A"/>
              </a:solidFill>
            </a:endParaRPr>
          </a:p>
        </p:txBody>
      </p:sp>
      <p:pic>
        <p:nvPicPr>
          <p:cNvPr id="9" name="Picture 8">
            <a:extLst>
              <a:ext uri="{FF2B5EF4-FFF2-40B4-BE49-F238E27FC236}">
                <a16:creationId xmlns:a16="http://schemas.microsoft.com/office/drawing/2014/main" xmlns="" id="{FDA1BB8C-5DDB-4279-8AB5-2F5CA1D759F6}"/>
              </a:ext>
            </a:extLst>
          </p:cNvPr>
          <p:cNvPicPr>
            <a:picLocks noChangeAspect="1"/>
          </p:cNvPicPr>
          <p:nvPr userDrawn="1"/>
        </p:nvPicPr>
        <p:blipFill>
          <a:blip r:embed="rId2"/>
          <a:stretch>
            <a:fillRect/>
          </a:stretch>
        </p:blipFill>
        <p:spPr>
          <a:xfrm>
            <a:off x="10922306" y="369566"/>
            <a:ext cx="928545" cy="928545"/>
          </a:xfrm>
          <a:prstGeom prst="rect">
            <a:avLst/>
          </a:prstGeom>
        </p:spPr>
      </p:pic>
    </p:spTree>
    <p:extLst>
      <p:ext uri="{BB962C8B-B14F-4D97-AF65-F5344CB8AC3E}">
        <p14:creationId xmlns:p14="http://schemas.microsoft.com/office/powerpoint/2010/main" val="506298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857942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3549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4644354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1049596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a:solidFill>
                <a:srgbClr val="146194">
                  <a:lumMod val="50000"/>
                </a:srgbClr>
              </a:solidFill>
            </a:endParaRPr>
          </a:p>
        </p:txBody>
      </p:sp>
      <p:sp>
        <p:nvSpPr>
          <p:cNvPr id="7" name="Slide Number Placeholder 6"/>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8752529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8" name="Footer Placeholder 7"/>
          <p:cNvSpPr>
            <a:spLocks noGrp="1"/>
          </p:cNvSpPr>
          <p:nvPr>
            <p:ph type="ftr" sz="quarter" idx="11"/>
          </p:nvPr>
        </p:nvSpPr>
        <p:spPr/>
        <p:txBody>
          <a:bodyPr/>
          <a:lstStyle/>
          <a:p>
            <a:endParaRPr lang="en-US">
              <a:solidFill>
                <a:srgbClr val="146194">
                  <a:lumMod val="50000"/>
                </a:srgbClr>
              </a:solidFill>
            </a:endParaRPr>
          </a:p>
        </p:txBody>
      </p:sp>
      <p:sp>
        <p:nvSpPr>
          <p:cNvPr id="9" name="Slide Number Placeholder 8"/>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1601817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a:solidFill>
                <a:srgbClr val="146194">
                  <a:lumMod val="50000"/>
                </a:srgbClr>
              </a:solidFill>
            </a:endParaRPr>
          </a:p>
        </p:txBody>
      </p:sp>
      <p:sp>
        <p:nvSpPr>
          <p:cNvPr id="5" name="Slide Number Placeholder 4"/>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2877033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3" name="Footer Placeholder 2"/>
          <p:cNvSpPr>
            <a:spLocks noGrp="1"/>
          </p:cNvSpPr>
          <p:nvPr>
            <p:ph type="ftr" sz="quarter" idx="11"/>
          </p:nvPr>
        </p:nvSpPr>
        <p:spPr/>
        <p:txBody>
          <a:bodyPr/>
          <a:lstStyle/>
          <a:p>
            <a:endParaRPr lang="en-US">
              <a:solidFill>
                <a:srgbClr val="146194">
                  <a:lumMod val="50000"/>
                </a:srgbClr>
              </a:solidFill>
            </a:endParaRPr>
          </a:p>
        </p:txBody>
      </p:sp>
      <p:sp>
        <p:nvSpPr>
          <p:cNvPr id="4" name="Slide Number Placeholder 3"/>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40642826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a:solidFill>
                <a:srgbClr val="146194">
                  <a:lumMod val="50000"/>
                </a:srgbClr>
              </a:solidFill>
            </a:endParaRPr>
          </a:p>
        </p:txBody>
      </p:sp>
      <p:sp>
        <p:nvSpPr>
          <p:cNvPr id="7" name="Slide Number Placeholder 6"/>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2891391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a:solidFill>
                <a:srgbClr val="146194">
                  <a:lumMod val="50000"/>
                </a:srgbClr>
              </a:solidFill>
            </a:endParaRPr>
          </a:p>
        </p:txBody>
      </p:sp>
      <p:sp>
        <p:nvSpPr>
          <p:cNvPr id="7" name="Slide Number Placeholder 6"/>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6130601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a:solidFill>
                <a:srgbClr val="146194">
                  <a:lumMod val="50000"/>
                </a:srgbClr>
              </a:solidFill>
            </a:endParaRPr>
          </a:p>
        </p:txBody>
      </p:sp>
      <p:sp>
        <p:nvSpPr>
          <p:cNvPr id="5" name="Slide Number Placeholder 4"/>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037013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FF9F0C5-380F-41C2-899A-BAC0F0927E1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292834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4585016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defTabSz="457200"/>
            <a:r>
              <a:rPr lang="en-US" sz="8000" dirty="0">
                <a:solidFill>
                  <a:prstClr val="white"/>
                </a:solidFill>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algn="r" defTabSz="457200"/>
            <a:r>
              <a:rPr lang="en-US" sz="8000" dirty="0">
                <a:solidFill>
                  <a:prstClr val="white"/>
                </a:solidFill>
              </a:rPr>
              <a:t>”</a:t>
            </a:r>
          </a:p>
        </p:txBody>
      </p:sp>
    </p:spTree>
    <p:extLst>
      <p:ext uri="{BB962C8B-B14F-4D97-AF65-F5344CB8AC3E}">
        <p14:creationId xmlns:p14="http://schemas.microsoft.com/office/powerpoint/2010/main" val="38808647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5664266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defTabSz="457200"/>
            <a:r>
              <a:rPr lang="en-US" sz="8000" dirty="0">
                <a:solidFill>
                  <a:prstClr val="white"/>
                </a:solidFill>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algn="r" defTabSz="457200"/>
            <a:r>
              <a:rPr lang="en-US" sz="8000" dirty="0">
                <a:solidFill>
                  <a:prstClr val="white"/>
                </a:solidFill>
              </a:rPr>
              <a:t>”</a:t>
            </a:r>
          </a:p>
        </p:txBody>
      </p:sp>
    </p:spTree>
    <p:extLst>
      <p:ext uri="{BB962C8B-B14F-4D97-AF65-F5344CB8AC3E}">
        <p14:creationId xmlns:p14="http://schemas.microsoft.com/office/powerpoint/2010/main" val="6031129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5182040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9732507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D25E7B-63A4-44E6-8C9C-3994DE7CF563}" type="datetimeFigureOut">
              <a:rPr lang="en-US" smtClean="0">
                <a:solidFill>
                  <a:srgbClr val="146194">
                    <a:lumMod val="50000"/>
                  </a:srgbClr>
                </a:solidFill>
              </a:rPr>
              <a:pPr/>
              <a:t>10/17/2019</a:t>
            </a:fld>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0CFF8232-E4D4-4EBD-9EDD-5DDF402D72A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3836234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56928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687574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204132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654049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9" name="Footer Placeholder 8"/>
          <p:cNvSpPr>
            <a:spLocks noGrp="1"/>
          </p:cNvSpPr>
          <p:nvPr>
            <p:ph type="ftr" sz="quarter" idx="11"/>
          </p:nvPr>
        </p:nvSpPr>
        <p:spPr/>
        <p:txBody>
          <a:bodyPr/>
          <a:lstStyle/>
          <a:p>
            <a:endParaRPr lang="en-US" dirty="0">
              <a:solidFill>
                <a:prstClr val="black">
                  <a:tint val="75000"/>
                </a:prstClr>
              </a:solidFill>
            </a:endParaRPr>
          </a:p>
        </p:txBody>
      </p:sp>
      <p:sp>
        <p:nvSpPr>
          <p:cNvPr id="10" name="Slide Number Placeholder 9"/>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35920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698265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816726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972144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19954A3-9DFD-4C44-94BA-B95130A3BA1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203352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512988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9333C77-0158-454C-844F-B7AB9BD7DAD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728539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07090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8" name="Content Placeholder 5"/>
          <p:cNvSpPr>
            <a:spLocks noGrp="1"/>
          </p:cNvSpPr>
          <p:nvPr>
            <p:ph sz="quarter" idx="4"/>
          </p:nvPr>
        </p:nvSpPr>
        <p:spPr>
          <a:xfrm>
            <a:off x="7823200" y="1701800"/>
            <a:ext cx="3352800" cy="3352800"/>
          </a:xfrm>
          <a:prstGeom prst="rect">
            <a:avLst/>
          </a:prstGeom>
        </p:spPr>
        <p:txBody>
          <a:bodyPr/>
          <a:lstStyle>
            <a:lvl1pPr marL="0" indent="0">
              <a:buNone/>
              <a:defRPr sz="3200">
                <a:solidFill>
                  <a:srgbClr val="333333"/>
                </a:solidFill>
              </a:defRPr>
            </a:lvl1pPr>
            <a:lvl2pPr>
              <a:defRPr sz="2667">
                <a:solidFill>
                  <a:srgbClr val="333333"/>
                </a:solidFill>
              </a:defRPr>
            </a:lvl2pPr>
            <a:lvl3pPr>
              <a:defRPr sz="2400">
                <a:solidFill>
                  <a:srgbClr val="333333"/>
                </a:solidFill>
              </a:defRPr>
            </a:lvl3pPr>
            <a:lvl4pPr>
              <a:defRPr sz="2133">
                <a:solidFill>
                  <a:srgbClr val="333333"/>
                </a:solidFill>
              </a:defRPr>
            </a:lvl4pPr>
            <a:lvl5pPr>
              <a:defRPr sz="2133">
                <a:solidFill>
                  <a:srgbClr val="333333"/>
                </a:solidFill>
              </a:defRPr>
            </a:lvl5pPr>
            <a:lvl6pPr>
              <a:defRPr sz="2133"/>
            </a:lvl6pPr>
            <a:lvl7pPr>
              <a:defRPr sz="2133"/>
            </a:lvl7pPr>
            <a:lvl8pPr>
              <a:defRPr sz="2133"/>
            </a:lvl8pPr>
            <a:lvl9pPr>
              <a:defRPr sz="2133"/>
            </a:lvl9pPr>
          </a:lstStyle>
          <a:p>
            <a:pPr lvl="0"/>
            <a:endParaRPr lang="en-US" dirty="0"/>
          </a:p>
        </p:txBody>
      </p:sp>
      <p:sp>
        <p:nvSpPr>
          <p:cNvPr id="2" name="Title 1"/>
          <p:cNvSpPr>
            <a:spLocks noGrp="1"/>
          </p:cNvSpPr>
          <p:nvPr>
            <p:ph type="title"/>
          </p:nvPr>
        </p:nvSpPr>
        <p:spPr>
          <a:xfrm>
            <a:off x="304801" y="482600"/>
            <a:ext cx="7518400" cy="2540000"/>
          </a:xfrm>
        </p:spPr>
        <p:txBody>
          <a:bodyPr/>
          <a:lstStyle/>
          <a:p>
            <a:r>
              <a:rPr lang="en-US" smtClean="0"/>
              <a:t>Click to edit Master title style</a:t>
            </a:r>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0" y="4851939"/>
            <a:ext cx="4572000" cy="1625061"/>
          </a:xfrm>
          <a:prstGeom prst="rect">
            <a:avLst/>
          </a:prstGeom>
        </p:spPr>
      </p:pic>
    </p:spTree>
    <p:extLst>
      <p:ext uri="{BB962C8B-B14F-4D97-AF65-F5344CB8AC3E}">
        <p14:creationId xmlns:p14="http://schemas.microsoft.com/office/powerpoint/2010/main" val="1944847565"/>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F8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a:lstStyle>
            <a:lvl1pPr>
              <a:defRPr>
                <a:solidFill>
                  <a:srgbClr val="333333"/>
                </a:solidFill>
              </a:defRPr>
            </a:lvl1pPr>
            <a:lvl2pPr>
              <a:defRPr>
                <a:solidFill>
                  <a:srgbClr val="333333"/>
                </a:solidFill>
              </a:defRPr>
            </a:lvl2pPr>
            <a:lvl3pPr>
              <a:defRPr>
                <a:solidFill>
                  <a:srgbClr val="333333"/>
                </a:solidFill>
              </a:defRPr>
            </a:lvl3pPr>
            <a:lvl4pPr>
              <a:defRPr>
                <a:solidFill>
                  <a:srgbClr val="333333"/>
                </a:solidFill>
              </a:defRPr>
            </a:lvl4pPr>
            <a:lvl5pPr>
              <a:defRPr>
                <a:solidFill>
                  <a:srgbClr val="333333"/>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097592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04905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F80"/>
                </a:solidFill>
              </a:defRPr>
            </a:lvl1p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3733">
                <a:solidFill>
                  <a:srgbClr val="333333"/>
                </a:solidFill>
              </a:defRPr>
            </a:lvl1pPr>
            <a:lvl2pPr>
              <a:defRPr sz="3200">
                <a:solidFill>
                  <a:srgbClr val="333333"/>
                </a:solidFill>
              </a:defRPr>
            </a:lvl2pPr>
            <a:lvl3pPr>
              <a:defRPr sz="2667">
                <a:solidFill>
                  <a:srgbClr val="333333"/>
                </a:solidFill>
              </a:defRPr>
            </a:lvl3pPr>
            <a:lvl4pPr>
              <a:defRPr sz="2400">
                <a:solidFill>
                  <a:srgbClr val="333333"/>
                </a:solidFill>
              </a:defRPr>
            </a:lvl4pPr>
            <a:lvl5pPr>
              <a:defRPr sz="2400">
                <a:solidFill>
                  <a:srgbClr val="333333"/>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3733">
                <a:solidFill>
                  <a:srgbClr val="333333"/>
                </a:solidFill>
              </a:defRPr>
            </a:lvl1pPr>
            <a:lvl2pPr>
              <a:defRPr sz="3200">
                <a:solidFill>
                  <a:srgbClr val="333333"/>
                </a:solidFill>
              </a:defRPr>
            </a:lvl2pPr>
            <a:lvl3pPr>
              <a:defRPr sz="2667">
                <a:solidFill>
                  <a:srgbClr val="333333"/>
                </a:solidFill>
              </a:defRPr>
            </a:lvl3pPr>
            <a:lvl4pPr>
              <a:defRPr sz="2400">
                <a:solidFill>
                  <a:srgbClr val="333333"/>
                </a:solidFill>
              </a:defRPr>
            </a:lvl4pPr>
            <a:lvl5pPr>
              <a:defRPr sz="2400">
                <a:solidFill>
                  <a:srgbClr val="333333"/>
                </a:solidFill>
              </a:defRPr>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Box 6"/>
          <p:cNvSpPr txBox="1"/>
          <p:nvPr userDrawn="1"/>
        </p:nvSpPr>
        <p:spPr>
          <a:xfrm>
            <a:off x="0" y="6477000"/>
            <a:ext cx="12192000" cy="297454"/>
          </a:xfrm>
          <a:prstGeom prst="rect">
            <a:avLst/>
          </a:prstGeom>
          <a:noFill/>
        </p:spPr>
        <p:txBody>
          <a:bodyPr wrap="square" rtlCol="0">
            <a:spAutoFit/>
          </a:bodyPr>
          <a:lstStyle/>
          <a:p>
            <a:pPr algn="ctr" defTabSz="457200" eaLnBrk="0" fontAlgn="base" hangingPunct="0">
              <a:spcBef>
                <a:spcPct val="0"/>
              </a:spcBef>
              <a:spcAft>
                <a:spcPct val="0"/>
              </a:spcAft>
              <a:defRPr/>
            </a:pPr>
            <a:r>
              <a:rPr lang="en-US" sz="1333" b="1" dirty="0" smtClean="0">
                <a:solidFill>
                  <a:srgbClr val="1F497D"/>
                </a:solidFill>
              </a:rPr>
              <a:t>PRE-DECISIONAL DRAFT // UNCLASSIFIED // FOR OFFICIAL USE ONLY</a:t>
            </a:r>
            <a:endParaRPr lang="en-US" sz="1333" b="1" dirty="0">
              <a:solidFill>
                <a:srgbClr val="1F497D"/>
              </a:solidFill>
            </a:endParaRPr>
          </a:p>
        </p:txBody>
      </p:sp>
    </p:spTree>
    <p:extLst>
      <p:ext uri="{BB962C8B-B14F-4D97-AF65-F5344CB8AC3E}">
        <p14:creationId xmlns:p14="http://schemas.microsoft.com/office/powerpoint/2010/main" val="1786078957"/>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eaLnBrk="0" fontAlgn="base" hangingPunct="0">
              <a:spcBef>
                <a:spcPct val="0"/>
              </a:spcBef>
              <a:spcAft>
                <a:spcPct val="0"/>
              </a:spcAft>
            </a:pPr>
            <a:fld id="{F62AC002-325B-4215-8274-00E5AF1EBD83}" type="slidenum">
              <a:rPr lang="en-US" smtClean="0">
                <a:solidFill>
                  <a:prstClr val="black"/>
                </a:solidFill>
              </a:rPr>
              <a:pPr eaLnBrk="0" fontAlgn="base" hangingPunct="0">
                <a:spcBef>
                  <a:spcPct val="0"/>
                </a:spcBef>
                <a:spcAft>
                  <a:spcPct val="0"/>
                </a:spcAft>
              </a:pPr>
              <a:t>‹#›</a:t>
            </a:fld>
            <a:endParaRPr lang="en-US">
              <a:solidFill>
                <a:prstClr val="black"/>
              </a:solidFill>
            </a:endParaRPr>
          </a:p>
        </p:txBody>
      </p:sp>
    </p:spTree>
    <p:extLst>
      <p:ext uri="{BB962C8B-B14F-4D97-AF65-F5344CB8AC3E}">
        <p14:creationId xmlns:p14="http://schemas.microsoft.com/office/powerpoint/2010/main" val="2661711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13349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33766144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1549913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146194">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9915010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8" name="Footer Placeholder 7"/>
          <p:cNvSpPr>
            <a:spLocks noGrp="1"/>
          </p:cNvSpPr>
          <p:nvPr>
            <p:ph type="ftr" sz="quarter" idx="11"/>
          </p:nvPr>
        </p:nvSpPr>
        <p:spPr/>
        <p:txBody>
          <a:bodyPr/>
          <a:lstStyle/>
          <a:p>
            <a:endParaRPr lang="en-US" dirty="0">
              <a:solidFill>
                <a:srgbClr val="146194">
                  <a:lumMod val="50000"/>
                </a:srgb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928630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dirty="0">
              <a:solidFill>
                <a:srgbClr val="146194">
                  <a:lumMod val="50000"/>
                </a:srgb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417536704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3" name="Footer Placeholder 2"/>
          <p:cNvSpPr>
            <a:spLocks noGrp="1"/>
          </p:cNvSpPr>
          <p:nvPr>
            <p:ph type="ftr" sz="quarter" idx="11"/>
          </p:nvPr>
        </p:nvSpPr>
        <p:spPr/>
        <p:txBody>
          <a:bodyPr/>
          <a:lstStyle/>
          <a:p>
            <a:endParaRPr lang="en-US" dirty="0">
              <a:solidFill>
                <a:srgbClr val="146194">
                  <a:lumMod val="50000"/>
                </a:srgbClr>
              </a:solidFill>
            </a:endParaRPr>
          </a:p>
        </p:txBody>
      </p:sp>
      <p:sp>
        <p:nvSpPr>
          <p:cNvPr id="4" name="Slide Number Placeholder 3"/>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3124240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146194">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3769421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97141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146194">
                  <a:lumMod val="50000"/>
                </a:srgb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35943790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dirty="0">
              <a:solidFill>
                <a:srgbClr val="146194">
                  <a:lumMod val="50000"/>
                </a:srgb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7744076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350818990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defTabSz="457200"/>
            <a:r>
              <a:rPr lang="en-US" sz="8000" dirty="0">
                <a:solidFill>
                  <a:prstClr val="white"/>
                </a:solidFill>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algn="r" defTabSz="457200"/>
            <a:r>
              <a:rPr lang="en-US" sz="8000" dirty="0">
                <a:solidFill>
                  <a:prstClr val="white"/>
                </a:solidFill>
              </a:rPr>
              <a:t>”</a:t>
            </a:r>
          </a:p>
        </p:txBody>
      </p:sp>
    </p:spTree>
    <p:extLst>
      <p:ext uri="{BB962C8B-B14F-4D97-AF65-F5344CB8AC3E}">
        <p14:creationId xmlns:p14="http://schemas.microsoft.com/office/powerpoint/2010/main" val="1077399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41096646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defTabSz="457200"/>
            <a:r>
              <a:rPr lang="en-US" sz="8000" dirty="0">
                <a:solidFill>
                  <a:prstClr val="white"/>
                </a:solidFill>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algn="r" defTabSz="457200"/>
            <a:r>
              <a:rPr lang="en-US" sz="8000" dirty="0">
                <a:solidFill>
                  <a:prstClr val="white"/>
                </a:solidFill>
              </a:rPr>
              <a:t>”</a:t>
            </a:r>
          </a:p>
        </p:txBody>
      </p:sp>
    </p:spTree>
    <p:extLst>
      <p:ext uri="{BB962C8B-B14F-4D97-AF65-F5344CB8AC3E}">
        <p14:creationId xmlns:p14="http://schemas.microsoft.com/office/powerpoint/2010/main" val="24061597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33310172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8262581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solidFill>
                  <a:srgbClr val="146194">
                    <a:lumMod val="50000"/>
                  </a:srgbClr>
                </a:solidFill>
              </a:rPr>
              <a:pPr/>
              <a:t>10/17/2019</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748432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19954A3-9DFD-4C44-94BA-B95130A3BA1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155880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black">
                    <a:tint val="75000"/>
                  </a:prstClr>
                </a:solidFill>
              </a:rPr>
              <a:pPr/>
              <a:t>10/17/2019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751287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theme" Target="../theme/theme3.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5" Type="http://schemas.openxmlformats.org/officeDocument/2006/relationships/theme" Target="../theme/theme6.xml"/><Relationship Id="rId4"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theme" Target="../theme/theme7.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B61BEF0D-F0BB-DE4B-95CE-6DB70DBA9567}" type="datetimeFigureOut">
              <a:rPr lang="en-US" smtClean="0">
                <a:solidFill>
                  <a:prstClr val="black">
                    <a:tint val="75000"/>
                  </a:prstClr>
                </a:solidFill>
              </a:rPr>
              <a:pPr defTabSz="457200"/>
              <a:t>10/17/2019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57F1E4F-1CFF-5643-939E-217C01CDF565}" type="slidenum">
              <a:rPr lang="en-US" smtClean="0">
                <a:solidFill>
                  <a:prstClr val="black">
                    <a:tint val="75000"/>
                  </a:prstClr>
                </a:solidFill>
              </a:rPr>
              <a:pPr defTabSz="457200"/>
              <a:t>‹#›</a:t>
            </a:fld>
            <a:endParaRPr lang="en-US" dirty="0">
              <a:solidFill>
                <a:prstClr val="black">
                  <a:tint val="75000"/>
                </a:prstClr>
              </a:solidFill>
            </a:endParaRPr>
          </a:p>
        </p:txBody>
      </p:sp>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4866090"/>
            <a:ext cx="1935126" cy="1935126"/>
          </a:xfrm>
          <a:prstGeom prst="rect">
            <a:avLst/>
          </a:prstGeom>
        </p:spPr>
      </p:pic>
    </p:spTree>
    <p:extLst>
      <p:ext uri="{BB962C8B-B14F-4D97-AF65-F5344CB8AC3E}">
        <p14:creationId xmlns:p14="http://schemas.microsoft.com/office/powerpoint/2010/main" val="335201048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B61BEF0D-F0BB-DE4B-95CE-6DB70DBA9567}" type="datetimeFigureOut">
              <a:rPr lang="en-US" smtClean="0">
                <a:solidFill>
                  <a:prstClr val="black">
                    <a:tint val="75000"/>
                  </a:prstClr>
                </a:solidFill>
              </a:rPr>
              <a:pPr defTabSz="457200"/>
              <a:t>10/17/2019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57F1E4F-1CFF-5643-939E-217C01CDF565}" type="slidenum">
              <a:rPr lang="en-US" smtClean="0">
                <a:solidFill>
                  <a:prstClr val="black">
                    <a:tint val="75000"/>
                  </a:prstClr>
                </a:solidFill>
              </a:rPr>
              <a:pPr defTabSz="457200"/>
              <a:t>‹#›</a:t>
            </a:fld>
            <a:endParaRPr lang="en-US" dirty="0">
              <a:solidFill>
                <a:prstClr val="black">
                  <a:tint val="75000"/>
                </a:prstClr>
              </a:solidFill>
            </a:endParaRPr>
          </a:p>
        </p:txBody>
      </p:sp>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4866090"/>
            <a:ext cx="1935126" cy="1935126"/>
          </a:xfrm>
          <a:prstGeom prst="rect">
            <a:avLst/>
          </a:prstGeom>
        </p:spPr>
      </p:pic>
    </p:spTree>
    <p:extLst>
      <p:ext uri="{BB962C8B-B14F-4D97-AF65-F5344CB8AC3E}">
        <p14:creationId xmlns:p14="http://schemas.microsoft.com/office/powerpoint/2010/main" val="404220086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4595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Lst>
  <p:hf hdr="0" ftr="0" dt="0"/>
  <p:txStyles>
    <p:titleStyle>
      <a:lvl1pPr algn="ctr" defTabSz="579185" rtl="0" eaLnBrk="1" latinLnBrk="0" hangingPunct="1">
        <a:spcBef>
          <a:spcPct val="0"/>
        </a:spcBef>
        <a:buNone/>
        <a:defRPr sz="5602" kern="1200">
          <a:solidFill>
            <a:schemeClr val="tx1"/>
          </a:solidFill>
          <a:latin typeface="+mj-lt"/>
          <a:ea typeface="+mj-ea"/>
          <a:cs typeface="+mj-cs"/>
        </a:defRPr>
      </a:lvl1pPr>
    </p:titleStyle>
    <p:bodyStyle>
      <a:lvl1pPr marL="434389" indent="-434389" algn="l" defTabSz="579185" rtl="0" eaLnBrk="1" latinLnBrk="0" hangingPunct="1">
        <a:spcBef>
          <a:spcPct val="20000"/>
        </a:spcBef>
        <a:buFont typeface="Arial"/>
        <a:buChar char="•"/>
        <a:defRPr sz="4101" kern="1200">
          <a:solidFill>
            <a:schemeClr val="tx1"/>
          </a:solidFill>
          <a:latin typeface="+mn-lt"/>
          <a:ea typeface="+mn-ea"/>
          <a:cs typeface="+mn-cs"/>
        </a:defRPr>
      </a:lvl1pPr>
      <a:lvl2pPr marL="941175" indent="-361991" algn="l" defTabSz="579185" rtl="0" eaLnBrk="1" latinLnBrk="0" hangingPunct="1">
        <a:spcBef>
          <a:spcPct val="20000"/>
        </a:spcBef>
        <a:buFont typeface="Arial"/>
        <a:buChar char="–"/>
        <a:defRPr sz="3501" kern="1200">
          <a:solidFill>
            <a:schemeClr val="tx1"/>
          </a:solidFill>
          <a:latin typeface="+mn-lt"/>
          <a:ea typeface="+mn-ea"/>
          <a:cs typeface="+mn-cs"/>
        </a:defRPr>
      </a:lvl2pPr>
      <a:lvl3pPr marL="1447962" indent="-289592" algn="l" defTabSz="579185" rtl="0" eaLnBrk="1" latinLnBrk="0" hangingPunct="1">
        <a:spcBef>
          <a:spcPct val="20000"/>
        </a:spcBef>
        <a:buFont typeface="Arial"/>
        <a:buChar char="•"/>
        <a:defRPr sz="3101" kern="1200">
          <a:solidFill>
            <a:schemeClr val="tx1"/>
          </a:solidFill>
          <a:latin typeface="+mn-lt"/>
          <a:ea typeface="+mn-ea"/>
          <a:cs typeface="+mn-cs"/>
        </a:defRPr>
      </a:lvl3pPr>
      <a:lvl4pPr marL="2027147" indent="-289592" algn="l" defTabSz="579185" rtl="0" eaLnBrk="1" latinLnBrk="0" hangingPunct="1">
        <a:spcBef>
          <a:spcPct val="20000"/>
        </a:spcBef>
        <a:buFont typeface="Arial"/>
        <a:buChar char="–"/>
        <a:defRPr sz="2501" kern="1200">
          <a:solidFill>
            <a:schemeClr val="tx1"/>
          </a:solidFill>
          <a:latin typeface="+mn-lt"/>
          <a:ea typeface="+mn-ea"/>
          <a:cs typeface="+mn-cs"/>
        </a:defRPr>
      </a:lvl4pPr>
      <a:lvl5pPr marL="2606331" indent="-289592" algn="l" defTabSz="579185" rtl="0" eaLnBrk="1" latinLnBrk="0" hangingPunct="1">
        <a:spcBef>
          <a:spcPct val="20000"/>
        </a:spcBef>
        <a:buFont typeface="Arial"/>
        <a:buChar char="»"/>
        <a:defRPr sz="2501" kern="1200">
          <a:solidFill>
            <a:schemeClr val="tx1"/>
          </a:solidFill>
          <a:latin typeface="+mn-lt"/>
          <a:ea typeface="+mn-ea"/>
          <a:cs typeface="+mn-cs"/>
        </a:defRPr>
      </a:lvl5pPr>
      <a:lvl6pPr marL="3185515" indent="-289592" algn="l" defTabSz="579185" rtl="0" eaLnBrk="1" latinLnBrk="0" hangingPunct="1">
        <a:spcBef>
          <a:spcPct val="20000"/>
        </a:spcBef>
        <a:buFont typeface="Arial"/>
        <a:buChar char="•"/>
        <a:defRPr sz="2501" kern="1200">
          <a:solidFill>
            <a:schemeClr val="tx1"/>
          </a:solidFill>
          <a:latin typeface="+mn-lt"/>
          <a:ea typeface="+mn-ea"/>
          <a:cs typeface="+mn-cs"/>
        </a:defRPr>
      </a:lvl6pPr>
      <a:lvl7pPr marL="3764701" indent="-289592" algn="l" defTabSz="579185" rtl="0" eaLnBrk="1" latinLnBrk="0" hangingPunct="1">
        <a:spcBef>
          <a:spcPct val="20000"/>
        </a:spcBef>
        <a:buFont typeface="Arial"/>
        <a:buChar char="•"/>
        <a:defRPr sz="2501" kern="1200">
          <a:solidFill>
            <a:schemeClr val="tx1"/>
          </a:solidFill>
          <a:latin typeface="+mn-lt"/>
          <a:ea typeface="+mn-ea"/>
          <a:cs typeface="+mn-cs"/>
        </a:defRPr>
      </a:lvl7pPr>
      <a:lvl8pPr marL="4343886" indent="-289592" algn="l" defTabSz="579185" rtl="0" eaLnBrk="1" latinLnBrk="0" hangingPunct="1">
        <a:spcBef>
          <a:spcPct val="20000"/>
        </a:spcBef>
        <a:buFont typeface="Arial"/>
        <a:buChar char="•"/>
        <a:defRPr sz="2501" kern="1200">
          <a:solidFill>
            <a:schemeClr val="tx1"/>
          </a:solidFill>
          <a:latin typeface="+mn-lt"/>
          <a:ea typeface="+mn-ea"/>
          <a:cs typeface="+mn-cs"/>
        </a:defRPr>
      </a:lvl8pPr>
      <a:lvl9pPr marL="4923069" indent="-289592" algn="l" defTabSz="579185" rtl="0" eaLnBrk="1" latinLnBrk="0" hangingPunct="1">
        <a:spcBef>
          <a:spcPct val="20000"/>
        </a:spcBef>
        <a:buFont typeface="Arial"/>
        <a:buChar char="•"/>
        <a:defRPr sz="2501" kern="1200">
          <a:solidFill>
            <a:schemeClr val="tx1"/>
          </a:solidFill>
          <a:latin typeface="+mn-lt"/>
          <a:ea typeface="+mn-ea"/>
          <a:cs typeface="+mn-cs"/>
        </a:defRPr>
      </a:lvl9pPr>
    </p:bodyStyle>
    <p:otherStyle>
      <a:defPPr>
        <a:defRPr lang="en-US"/>
      </a:defPPr>
      <a:lvl1pPr marL="0" algn="l" defTabSz="579185" rtl="0" eaLnBrk="1" latinLnBrk="0" hangingPunct="1">
        <a:defRPr sz="2401" kern="1200">
          <a:solidFill>
            <a:schemeClr val="tx1"/>
          </a:solidFill>
          <a:latin typeface="+mn-lt"/>
          <a:ea typeface="+mn-ea"/>
          <a:cs typeface="+mn-cs"/>
        </a:defRPr>
      </a:lvl1pPr>
      <a:lvl2pPr marL="579185" algn="l" defTabSz="579185" rtl="0" eaLnBrk="1" latinLnBrk="0" hangingPunct="1">
        <a:defRPr sz="2401" kern="1200">
          <a:solidFill>
            <a:schemeClr val="tx1"/>
          </a:solidFill>
          <a:latin typeface="+mn-lt"/>
          <a:ea typeface="+mn-ea"/>
          <a:cs typeface="+mn-cs"/>
        </a:defRPr>
      </a:lvl2pPr>
      <a:lvl3pPr marL="1158370" algn="l" defTabSz="579185" rtl="0" eaLnBrk="1" latinLnBrk="0" hangingPunct="1">
        <a:defRPr sz="2401" kern="1200">
          <a:solidFill>
            <a:schemeClr val="tx1"/>
          </a:solidFill>
          <a:latin typeface="+mn-lt"/>
          <a:ea typeface="+mn-ea"/>
          <a:cs typeface="+mn-cs"/>
        </a:defRPr>
      </a:lvl3pPr>
      <a:lvl4pPr marL="1737554" algn="l" defTabSz="579185" rtl="0" eaLnBrk="1" latinLnBrk="0" hangingPunct="1">
        <a:defRPr sz="2401" kern="1200">
          <a:solidFill>
            <a:schemeClr val="tx1"/>
          </a:solidFill>
          <a:latin typeface="+mn-lt"/>
          <a:ea typeface="+mn-ea"/>
          <a:cs typeface="+mn-cs"/>
        </a:defRPr>
      </a:lvl4pPr>
      <a:lvl5pPr marL="2316739" algn="l" defTabSz="579185" rtl="0" eaLnBrk="1" latinLnBrk="0" hangingPunct="1">
        <a:defRPr sz="2401" kern="1200">
          <a:solidFill>
            <a:schemeClr val="tx1"/>
          </a:solidFill>
          <a:latin typeface="+mn-lt"/>
          <a:ea typeface="+mn-ea"/>
          <a:cs typeface="+mn-cs"/>
        </a:defRPr>
      </a:lvl5pPr>
      <a:lvl6pPr marL="2895924" algn="l" defTabSz="579185" rtl="0" eaLnBrk="1" latinLnBrk="0" hangingPunct="1">
        <a:defRPr sz="2401" kern="1200">
          <a:solidFill>
            <a:schemeClr val="tx1"/>
          </a:solidFill>
          <a:latin typeface="+mn-lt"/>
          <a:ea typeface="+mn-ea"/>
          <a:cs typeface="+mn-cs"/>
        </a:defRPr>
      </a:lvl6pPr>
      <a:lvl7pPr marL="3475109" algn="l" defTabSz="579185" rtl="0" eaLnBrk="1" latinLnBrk="0" hangingPunct="1">
        <a:defRPr sz="2401" kern="1200">
          <a:solidFill>
            <a:schemeClr val="tx1"/>
          </a:solidFill>
          <a:latin typeface="+mn-lt"/>
          <a:ea typeface="+mn-ea"/>
          <a:cs typeface="+mn-cs"/>
        </a:defRPr>
      </a:lvl7pPr>
      <a:lvl8pPr marL="4054293" algn="l" defTabSz="579185" rtl="0" eaLnBrk="1" latinLnBrk="0" hangingPunct="1">
        <a:defRPr sz="2401" kern="1200">
          <a:solidFill>
            <a:schemeClr val="tx1"/>
          </a:solidFill>
          <a:latin typeface="+mn-lt"/>
          <a:ea typeface="+mn-ea"/>
          <a:cs typeface="+mn-cs"/>
        </a:defRPr>
      </a:lvl8pPr>
      <a:lvl9pPr marL="4633478" algn="l" defTabSz="579185" rtl="0" eaLnBrk="1" latinLnBrk="0" hangingPunct="1">
        <a:defRPr sz="240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chemeClr val="bg2">
                <a:tint val="97000"/>
                <a:hueMod val="92000"/>
                <a:satMod val="169000"/>
                <a:lumMod val="164000"/>
              </a:schemeClr>
            </a:gs>
            <a:gs pos="100000">
              <a:schemeClr val="bg2">
                <a:shade val="96000"/>
                <a:satMod val="120000"/>
                <a:lumMod val="90000"/>
              </a:schemeClr>
            </a:gs>
          </a:gsLst>
          <a:lin ang="612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defTabSz="457200"/>
            <a:fld id="{A0D25E7B-63A4-44E6-8C9C-3994DE7CF563}" type="datetimeFigureOut">
              <a:rPr lang="en-US" smtClean="0">
                <a:solidFill>
                  <a:srgbClr val="146194">
                    <a:lumMod val="50000"/>
                  </a:srgbClr>
                </a:solidFill>
              </a:rPr>
              <a:pPr defTabSz="457200"/>
              <a:t>10/17/2019</a:t>
            </a:fld>
            <a:endParaRPr lang="en-US">
              <a:solidFill>
                <a:srgbClr val="146194">
                  <a:lumMod val="50000"/>
                </a:srgbClr>
              </a:solidFill>
            </a:endParaRP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defTabSz="457200"/>
            <a:endParaRPr lang="en-US">
              <a:solidFill>
                <a:srgbClr val="146194">
                  <a:lumMod val="50000"/>
                </a:srgbClr>
              </a:solidFill>
            </a:endParaRP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pPr defTabSz="457200"/>
            <a:fld id="{0CFF8232-E4D4-4EBD-9EDD-5DDF402D72AB}" type="slidenum">
              <a:rPr lang="en-US" smtClean="0">
                <a:solidFill>
                  <a:srgbClr val="146194">
                    <a:lumMod val="50000"/>
                  </a:srgbClr>
                </a:solidFill>
              </a:rPr>
              <a:pPr defTabSz="457200"/>
              <a:t>‹#›</a:t>
            </a:fld>
            <a:endParaRPr lang="en-US">
              <a:solidFill>
                <a:srgbClr val="146194">
                  <a:lumMod val="50000"/>
                </a:srgbClr>
              </a:solidFill>
            </a:endParaRPr>
          </a:p>
        </p:txBody>
      </p:sp>
    </p:spTree>
    <p:extLst>
      <p:ext uri="{BB962C8B-B14F-4D97-AF65-F5344CB8AC3E}">
        <p14:creationId xmlns:p14="http://schemas.microsoft.com/office/powerpoint/2010/main" val="996846591"/>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B61BEF0D-F0BB-DE4B-95CE-6DB70DBA9567}" type="datetimeFigureOut">
              <a:rPr lang="en-US" smtClean="0">
                <a:solidFill>
                  <a:prstClr val="black">
                    <a:tint val="75000"/>
                  </a:prstClr>
                </a:solidFill>
              </a:rPr>
              <a:pPr defTabSz="457200"/>
              <a:t>10/17/2019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57F1E4F-1CFF-5643-939E-217C01CDF565}" type="slidenum">
              <a:rPr lang="en-US" smtClean="0">
                <a:solidFill>
                  <a:prstClr val="black">
                    <a:tint val="75000"/>
                  </a:prstClr>
                </a:solidFill>
              </a:rPr>
              <a:pPr defTabSz="457200"/>
              <a:t>‹#›</a:t>
            </a:fld>
            <a:endParaRPr lang="en-US" dirty="0">
              <a:solidFill>
                <a:prstClr val="black">
                  <a:tint val="75000"/>
                </a:prstClr>
              </a:solidFill>
            </a:endParaRPr>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4866090"/>
            <a:ext cx="1935126" cy="1935126"/>
          </a:xfrm>
          <a:prstGeom prst="rect">
            <a:avLst/>
          </a:prstGeom>
        </p:spPr>
      </p:pic>
    </p:spTree>
    <p:extLst>
      <p:ext uri="{BB962C8B-B14F-4D97-AF65-F5344CB8AC3E}">
        <p14:creationId xmlns:p14="http://schemas.microsoft.com/office/powerpoint/2010/main" val="3147646043"/>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bwMode="auto">
          <a:xfrm>
            <a:off x="421218" y="0"/>
            <a:ext cx="9958916" cy="105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sp>
        <p:nvSpPr>
          <p:cNvPr id="147462" name="Rectangle 6"/>
          <p:cNvSpPr>
            <a:spLocks noGrp="1" noChangeArrowheads="1"/>
          </p:cNvSpPr>
          <p:nvPr>
            <p:ph type="sldNum" sz="quarter" idx="4"/>
          </p:nvPr>
        </p:nvSpPr>
        <p:spPr bwMode="black">
          <a:xfrm>
            <a:off x="11480800" y="6371625"/>
            <a:ext cx="609600" cy="31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algn="ctr">
              <a:defRPr sz="1467">
                <a:solidFill>
                  <a:schemeClr val="bg2"/>
                </a:solidFill>
              </a:defRPr>
            </a:lvl1pPr>
          </a:lstStyle>
          <a:p>
            <a:pPr defTabSz="457200" eaLnBrk="0" fontAlgn="base" hangingPunct="0">
              <a:spcBef>
                <a:spcPct val="0"/>
              </a:spcBef>
              <a:spcAft>
                <a:spcPct val="0"/>
              </a:spcAft>
            </a:pPr>
            <a:fld id="{F62AC002-325B-4215-8274-00E5AF1EBD83}" type="slidenum">
              <a:rPr lang="en-US" smtClean="0">
                <a:solidFill>
                  <a:prstClr val="black"/>
                </a:solidFill>
              </a:rPr>
              <a:pPr defTabSz="457200" eaLnBrk="0" fontAlgn="base" hangingPunct="0">
                <a:spcBef>
                  <a:spcPct val="0"/>
                </a:spcBef>
                <a:spcAft>
                  <a:spcPct val="0"/>
                </a:spcAft>
              </a:pPr>
              <a:t>‹#›</a:t>
            </a:fld>
            <a:endParaRPr lang="en-US">
              <a:solidFill>
                <a:prstClr val="black"/>
              </a:solidFill>
            </a:endParaRPr>
          </a:p>
        </p:txBody>
      </p:sp>
      <p:sp>
        <p:nvSpPr>
          <p:cNvPr id="147463" name="Rectangle 7"/>
          <p:cNvSpPr>
            <a:spLocks noChangeArrowheads="1"/>
          </p:cNvSpPr>
          <p:nvPr/>
        </p:nvSpPr>
        <p:spPr bwMode="black">
          <a:xfrm>
            <a:off x="7721600" y="6400800"/>
            <a:ext cx="4673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defTabSz="457200" eaLnBrk="0" fontAlgn="base" hangingPunct="0">
              <a:spcBef>
                <a:spcPct val="0"/>
              </a:spcBef>
              <a:spcAft>
                <a:spcPct val="0"/>
              </a:spcAft>
            </a:pPr>
            <a:r>
              <a:rPr lang="en-US" sz="1467">
                <a:solidFill>
                  <a:srgbClr val="FFFFFF"/>
                </a:solidFill>
              </a:rPr>
              <a:t>Presenter’s Name          June 17, 2003</a:t>
            </a:r>
          </a:p>
        </p:txBody>
      </p:sp>
    </p:spTree>
    <p:extLst>
      <p:ext uri="{BB962C8B-B14F-4D97-AF65-F5344CB8AC3E}">
        <p14:creationId xmlns:p14="http://schemas.microsoft.com/office/powerpoint/2010/main" val="2267776355"/>
      </p:ext>
    </p:extLst>
  </p:cSld>
  <p:clrMap bg1="dk2" tx1="lt1" bg2="dk1"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Lst>
  <p:timing>
    <p:tnLst>
      <p:par>
        <p:cTn id="1" dur="indefinite" restart="never" nodeType="tmRoot"/>
      </p:par>
    </p:tnLst>
  </p:timing>
  <p:hf hdr="0" ftr="0" dt="0"/>
  <p:txStyles>
    <p:titleStyle>
      <a:lvl1pPr algn="l" rtl="0" eaLnBrk="1" fontAlgn="base" hangingPunct="1">
        <a:spcBef>
          <a:spcPct val="0"/>
        </a:spcBef>
        <a:spcAft>
          <a:spcPct val="0"/>
        </a:spcAft>
        <a:defRPr sz="5600">
          <a:solidFill>
            <a:srgbClr val="002F80"/>
          </a:solidFill>
          <a:latin typeface="+mj-lt"/>
          <a:ea typeface="+mj-ea"/>
          <a:cs typeface="+mj-cs"/>
        </a:defRPr>
      </a:lvl1pPr>
      <a:lvl2pPr algn="l" rtl="0" eaLnBrk="1" fontAlgn="base" hangingPunct="1">
        <a:spcBef>
          <a:spcPct val="0"/>
        </a:spcBef>
        <a:spcAft>
          <a:spcPct val="0"/>
        </a:spcAft>
        <a:defRPr sz="5600">
          <a:solidFill>
            <a:srgbClr val="000063"/>
          </a:solidFill>
          <a:latin typeface="Times New Roman" charset="0"/>
        </a:defRPr>
      </a:lvl2pPr>
      <a:lvl3pPr algn="l" rtl="0" eaLnBrk="1" fontAlgn="base" hangingPunct="1">
        <a:spcBef>
          <a:spcPct val="0"/>
        </a:spcBef>
        <a:spcAft>
          <a:spcPct val="0"/>
        </a:spcAft>
        <a:defRPr sz="5600">
          <a:solidFill>
            <a:srgbClr val="000063"/>
          </a:solidFill>
          <a:latin typeface="Times New Roman" charset="0"/>
        </a:defRPr>
      </a:lvl3pPr>
      <a:lvl4pPr algn="l" rtl="0" eaLnBrk="1" fontAlgn="base" hangingPunct="1">
        <a:spcBef>
          <a:spcPct val="0"/>
        </a:spcBef>
        <a:spcAft>
          <a:spcPct val="0"/>
        </a:spcAft>
        <a:defRPr sz="5600">
          <a:solidFill>
            <a:srgbClr val="000063"/>
          </a:solidFill>
          <a:latin typeface="Times New Roman" charset="0"/>
        </a:defRPr>
      </a:lvl4pPr>
      <a:lvl5pPr algn="l" rtl="0" eaLnBrk="1" fontAlgn="base" hangingPunct="1">
        <a:spcBef>
          <a:spcPct val="0"/>
        </a:spcBef>
        <a:spcAft>
          <a:spcPct val="0"/>
        </a:spcAft>
        <a:defRPr sz="5600">
          <a:solidFill>
            <a:srgbClr val="000063"/>
          </a:solidFill>
          <a:latin typeface="Times New Roman" charset="0"/>
        </a:defRPr>
      </a:lvl5pPr>
      <a:lvl6pPr marL="609585" algn="l" rtl="0" eaLnBrk="1" fontAlgn="base" hangingPunct="1">
        <a:spcBef>
          <a:spcPct val="0"/>
        </a:spcBef>
        <a:spcAft>
          <a:spcPct val="0"/>
        </a:spcAft>
        <a:defRPr sz="5600">
          <a:solidFill>
            <a:srgbClr val="000063"/>
          </a:solidFill>
          <a:latin typeface="Times New Roman" charset="0"/>
        </a:defRPr>
      </a:lvl6pPr>
      <a:lvl7pPr marL="1219170" algn="l" rtl="0" eaLnBrk="1" fontAlgn="base" hangingPunct="1">
        <a:spcBef>
          <a:spcPct val="0"/>
        </a:spcBef>
        <a:spcAft>
          <a:spcPct val="0"/>
        </a:spcAft>
        <a:defRPr sz="5600">
          <a:solidFill>
            <a:srgbClr val="000063"/>
          </a:solidFill>
          <a:latin typeface="Times New Roman" charset="0"/>
        </a:defRPr>
      </a:lvl7pPr>
      <a:lvl8pPr marL="1828754" algn="l" rtl="0" eaLnBrk="1" fontAlgn="base" hangingPunct="1">
        <a:spcBef>
          <a:spcPct val="0"/>
        </a:spcBef>
        <a:spcAft>
          <a:spcPct val="0"/>
        </a:spcAft>
        <a:defRPr sz="5600">
          <a:solidFill>
            <a:srgbClr val="000063"/>
          </a:solidFill>
          <a:latin typeface="Times New Roman" charset="0"/>
        </a:defRPr>
      </a:lvl8pPr>
      <a:lvl9pPr marL="2438339" algn="l" rtl="0" eaLnBrk="1" fontAlgn="base" hangingPunct="1">
        <a:spcBef>
          <a:spcPct val="0"/>
        </a:spcBef>
        <a:spcAft>
          <a:spcPct val="0"/>
        </a:spcAft>
        <a:defRPr sz="5600">
          <a:solidFill>
            <a:srgbClr val="000063"/>
          </a:solidFill>
          <a:latin typeface="Times New Roman" charset="0"/>
        </a:defRPr>
      </a:lvl9pPr>
    </p:titleStyle>
    <p:bodyStyle>
      <a:lvl1pPr marL="311143" indent="-311143" algn="l" rtl="0" eaLnBrk="1" fontAlgn="base" hangingPunct="1">
        <a:spcBef>
          <a:spcPct val="60000"/>
        </a:spcBef>
        <a:spcAft>
          <a:spcPct val="0"/>
        </a:spcAft>
        <a:buClr>
          <a:srgbClr val="B0B1B3"/>
        </a:buClr>
        <a:buFont typeface="Wingdings" pitchFamily="2" charset="2"/>
        <a:buChar char="§"/>
        <a:defRPr sz="2933">
          <a:solidFill>
            <a:srgbClr val="EFF7FF"/>
          </a:solidFill>
          <a:latin typeface="+mn-lt"/>
          <a:ea typeface="+mn-ea"/>
          <a:cs typeface="+mn-cs"/>
        </a:defRPr>
      </a:lvl1pPr>
      <a:lvl2pPr marL="761981" indent="-298443" algn="l" rtl="0" eaLnBrk="1" fontAlgn="base" hangingPunct="1">
        <a:spcBef>
          <a:spcPct val="30000"/>
        </a:spcBef>
        <a:spcAft>
          <a:spcPct val="0"/>
        </a:spcAft>
        <a:buClr>
          <a:srgbClr val="B0B1B3"/>
        </a:buClr>
        <a:buFont typeface="Wingdings" pitchFamily="2" charset="2"/>
        <a:buChar char="§"/>
        <a:defRPr sz="2267">
          <a:solidFill>
            <a:srgbClr val="EFF7FF"/>
          </a:solidFill>
          <a:latin typeface="+mn-lt"/>
        </a:defRPr>
      </a:lvl2pPr>
      <a:lvl3pPr marL="1212820" indent="-296326" algn="l" rtl="0" eaLnBrk="1" fontAlgn="base" hangingPunct="1">
        <a:spcBef>
          <a:spcPct val="30000"/>
        </a:spcBef>
        <a:spcAft>
          <a:spcPct val="0"/>
        </a:spcAft>
        <a:buClr>
          <a:srgbClr val="B0B1B3"/>
        </a:buClr>
        <a:buFont typeface="Wingdings" pitchFamily="2" charset="2"/>
        <a:buChar char="§"/>
        <a:defRPr sz="2667">
          <a:solidFill>
            <a:srgbClr val="EFF7FF"/>
          </a:solidFill>
          <a:latin typeface="+mn-lt"/>
        </a:defRPr>
      </a:lvl3pPr>
      <a:lvl4pPr marL="1678475" indent="-309026" algn="l" rtl="0" eaLnBrk="1" fontAlgn="base" hangingPunct="1">
        <a:spcBef>
          <a:spcPct val="30000"/>
        </a:spcBef>
        <a:spcAft>
          <a:spcPct val="0"/>
        </a:spcAft>
        <a:buClr>
          <a:srgbClr val="B0B1B3"/>
        </a:buClr>
        <a:buFont typeface="Wingdings" pitchFamily="2" charset="2"/>
        <a:buChar char="§"/>
        <a:defRPr sz="2267">
          <a:solidFill>
            <a:srgbClr val="EFF7FF"/>
          </a:solidFill>
          <a:latin typeface="+mn-lt"/>
        </a:defRPr>
      </a:lvl4pPr>
      <a:lvl5pPr marL="2131431" indent="-296326" algn="l" rtl="0" eaLnBrk="1" fontAlgn="base" hangingPunct="1">
        <a:spcBef>
          <a:spcPct val="30000"/>
        </a:spcBef>
        <a:spcAft>
          <a:spcPct val="0"/>
        </a:spcAft>
        <a:buClr>
          <a:srgbClr val="B0B1B3"/>
        </a:buClr>
        <a:buFont typeface="Wingdings" pitchFamily="2" charset="2"/>
        <a:buChar char="§"/>
        <a:defRPr sz="2667">
          <a:solidFill>
            <a:srgbClr val="EFF7FF"/>
          </a:solidFill>
          <a:latin typeface="+mn-lt"/>
        </a:defRPr>
      </a:lvl5pPr>
      <a:lvl6pPr marL="2741015" indent="-296326" algn="l" rtl="0" eaLnBrk="1" fontAlgn="base" hangingPunct="1">
        <a:spcBef>
          <a:spcPct val="30000"/>
        </a:spcBef>
        <a:spcAft>
          <a:spcPct val="0"/>
        </a:spcAft>
        <a:buClr>
          <a:srgbClr val="B0B1B3"/>
        </a:buClr>
        <a:buFont typeface="Wingdings" pitchFamily="2" charset="2"/>
        <a:buChar char="§"/>
        <a:defRPr sz="2667">
          <a:solidFill>
            <a:srgbClr val="EFF7FF"/>
          </a:solidFill>
          <a:latin typeface="+mn-lt"/>
        </a:defRPr>
      </a:lvl6pPr>
      <a:lvl7pPr marL="3350600" indent="-296326" algn="l" rtl="0" eaLnBrk="1" fontAlgn="base" hangingPunct="1">
        <a:spcBef>
          <a:spcPct val="30000"/>
        </a:spcBef>
        <a:spcAft>
          <a:spcPct val="0"/>
        </a:spcAft>
        <a:buClr>
          <a:srgbClr val="B0B1B3"/>
        </a:buClr>
        <a:buFont typeface="Wingdings" pitchFamily="2" charset="2"/>
        <a:buChar char="§"/>
        <a:defRPr sz="2667">
          <a:solidFill>
            <a:srgbClr val="EFF7FF"/>
          </a:solidFill>
          <a:latin typeface="+mn-lt"/>
        </a:defRPr>
      </a:lvl7pPr>
      <a:lvl8pPr marL="3960185" indent="-296326" algn="l" rtl="0" eaLnBrk="1" fontAlgn="base" hangingPunct="1">
        <a:spcBef>
          <a:spcPct val="30000"/>
        </a:spcBef>
        <a:spcAft>
          <a:spcPct val="0"/>
        </a:spcAft>
        <a:buClr>
          <a:srgbClr val="B0B1B3"/>
        </a:buClr>
        <a:buFont typeface="Wingdings" pitchFamily="2" charset="2"/>
        <a:buChar char="§"/>
        <a:defRPr sz="2667">
          <a:solidFill>
            <a:srgbClr val="EFF7FF"/>
          </a:solidFill>
          <a:latin typeface="+mn-lt"/>
        </a:defRPr>
      </a:lvl8pPr>
      <a:lvl9pPr marL="4569770" indent="-296326" algn="l" rtl="0" eaLnBrk="1" fontAlgn="base" hangingPunct="1">
        <a:spcBef>
          <a:spcPct val="30000"/>
        </a:spcBef>
        <a:spcAft>
          <a:spcPct val="0"/>
        </a:spcAft>
        <a:buClr>
          <a:srgbClr val="B0B1B3"/>
        </a:buClr>
        <a:buFont typeface="Wingdings" pitchFamily="2" charset="2"/>
        <a:buChar char="§"/>
        <a:defRPr sz="2667">
          <a:solidFill>
            <a:srgbClr val="EFF7FF"/>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defTabSz="457200"/>
            <a:fld id="{48A87A34-81AB-432B-8DAE-1953F412C126}" type="datetimeFigureOut">
              <a:rPr lang="en-US" smtClean="0">
                <a:solidFill>
                  <a:srgbClr val="146194">
                    <a:lumMod val="50000"/>
                  </a:srgbClr>
                </a:solidFill>
              </a:rPr>
              <a:pPr defTabSz="457200"/>
              <a:t>10/17/2019</a:t>
            </a:fld>
            <a:endParaRPr lang="en-US" dirty="0">
              <a:solidFill>
                <a:srgbClr val="146194">
                  <a:lumMod val="50000"/>
                </a:srgbClr>
              </a:solidFill>
            </a:endParaRP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defTabSz="457200"/>
            <a:endParaRPr lang="en-US" dirty="0">
              <a:solidFill>
                <a:srgbClr val="146194">
                  <a:lumMod val="50000"/>
                </a:srgbClr>
              </a:solidFill>
            </a:endParaRP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pPr defTabSz="457200"/>
            <a:fld id="{6D22F896-40B5-4ADD-8801-0D06FADFA095}" type="slidenum">
              <a:rPr lang="en-US" smtClean="0">
                <a:solidFill>
                  <a:srgbClr val="146194">
                    <a:lumMod val="50000"/>
                  </a:srgbClr>
                </a:solidFill>
              </a:rPr>
              <a:pPr defTabSz="457200"/>
              <a:t>‹#›</a:t>
            </a:fld>
            <a:endParaRPr lang="en-US" dirty="0">
              <a:solidFill>
                <a:srgbClr val="146194">
                  <a:lumMod val="50000"/>
                </a:srgbClr>
              </a:solidFill>
            </a:endParaRPr>
          </a:p>
        </p:txBody>
      </p:sp>
    </p:spTree>
    <p:extLst>
      <p:ext uri="{BB962C8B-B14F-4D97-AF65-F5344CB8AC3E}">
        <p14:creationId xmlns:p14="http://schemas.microsoft.com/office/powerpoint/2010/main" val="867450259"/>
      </p:ext>
    </p:extLst>
  </p:cSld>
  <p:clrMap bg1="dk1" tx1="lt1" bg2="dk2" tx2="lt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6" Type="http://schemas.openxmlformats.org/officeDocument/2006/relationships/tags" Target="../tags/tag26.xml"/><Relationship Id="rId21" Type="http://schemas.openxmlformats.org/officeDocument/2006/relationships/tags" Target="../tags/tag21.xml"/><Relationship Id="rId42" Type="http://schemas.openxmlformats.org/officeDocument/2006/relationships/tags" Target="../tags/tag42.xml"/><Relationship Id="rId47" Type="http://schemas.openxmlformats.org/officeDocument/2006/relationships/tags" Target="../tags/tag47.xml"/><Relationship Id="rId63" Type="http://schemas.openxmlformats.org/officeDocument/2006/relationships/tags" Target="../tags/tag63.xml"/><Relationship Id="rId68" Type="http://schemas.openxmlformats.org/officeDocument/2006/relationships/tags" Target="../tags/tag68.xml"/><Relationship Id="rId84" Type="http://schemas.openxmlformats.org/officeDocument/2006/relationships/tags" Target="../tags/tag84.xml"/><Relationship Id="rId89" Type="http://schemas.openxmlformats.org/officeDocument/2006/relationships/tags" Target="../tags/tag89.xml"/><Relationship Id="rId16" Type="http://schemas.openxmlformats.org/officeDocument/2006/relationships/tags" Target="../tags/tag16.xml"/><Relationship Id="rId11" Type="http://schemas.openxmlformats.org/officeDocument/2006/relationships/tags" Target="../tags/tag11.xml"/><Relationship Id="rId32" Type="http://schemas.openxmlformats.org/officeDocument/2006/relationships/tags" Target="../tags/tag32.xml"/><Relationship Id="rId37" Type="http://schemas.openxmlformats.org/officeDocument/2006/relationships/tags" Target="../tags/tag37.xml"/><Relationship Id="rId53" Type="http://schemas.openxmlformats.org/officeDocument/2006/relationships/tags" Target="../tags/tag53.xml"/><Relationship Id="rId58" Type="http://schemas.openxmlformats.org/officeDocument/2006/relationships/tags" Target="../tags/tag58.xml"/><Relationship Id="rId74" Type="http://schemas.openxmlformats.org/officeDocument/2006/relationships/tags" Target="../tags/tag74.xml"/><Relationship Id="rId79" Type="http://schemas.openxmlformats.org/officeDocument/2006/relationships/tags" Target="../tags/tag79.xml"/><Relationship Id="rId5" Type="http://schemas.openxmlformats.org/officeDocument/2006/relationships/tags" Target="../tags/tag5.xml"/><Relationship Id="rId90" Type="http://schemas.openxmlformats.org/officeDocument/2006/relationships/slideLayout" Target="../slideLayouts/slideLayout61.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tags" Target="../tags/tag56.xml"/><Relationship Id="rId64" Type="http://schemas.openxmlformats.org/officeDocument/2006/relationships/tags" Target="../tags/tag64.xml"/><Relationship Id="rId69" Type="http://schemas.openxmlformats.org/officeDocument/2006/relationships/tags" Target="../tags/tag69.xml"/><Relationship Id="rId77" Type="http://schemas.openxmlformats.org/officeDocument/2006/relationships/tags" Target="../tags/tag77.xml"/><Relationship Id="rId8" Type="http://schemas.openxmlformats.org/officeDocument/2006/relationships/tags" Target="../tags/tag8.xml"/><Relationship Id="rId51" Type="http://schemas.openxmlformats.org/officeDocument/2006/relationships/tags" Target="../tags/tag51.xml"/><Relationship Id="rId72" Type="http://schemas.openxmlformats.org/officeDocument/2006/relationships/tags" Target="../tags/tag72.xml"/><Relationship Id="rId80" Type="http://schemas.openxmlformats.org/officeDocument/2006/relationships/tags" Target="../tags/tag80.xml"/><Relationship Id="rId85" Type="http://schemas.openxmlformats.org/officeDocument/2006/relationships/tags" Target="../tags/tag85.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67" Type="http://schemas.openxmlformats.org/officeDocument/2006/relationships/tags" Target="../tags/tag67.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62" Type="http://schemas.openxmlformats.org/officeDocument/2006/relationships/tags" Target="../tags/tag62.xml"/><Relationship Id="rId70" Type="http://schemas.openxmlformats.org/officeDocument/2006/relationships/tags" Target="../tags/tag70.xml"/><Relationship Id="rId75" Type="http://schemas.openxmlformats.org/officeDocument/2006/relationships/tags" Target="../tags/tag75.xml"/><Relationship Id="rId83" Type="http://schemas.openxmlformats.org/officeDocument/2006/relationships/tags" Target="../tags/tag83.xml"/><Relationship Id="rId88" Type="http://schemas.openxmlformats.org/officeDocument/2006/relationships/tags" Target="../tags/tag88.xml"/><Relationship Id="rId91" Type="http://schemas.openxmlformats.org/officeDocument/2006/relationships/image" Target="../media/image11.png"/><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tags" Target="../tags/tag60.xml"/><Relationship Id="rId65" Type="http://schemas.openxmlformats.org/officeDocument/2006/relationships/tags" Target="../tags/tag65.xml"/><Relationship Id="rId73" Type="http://schemas.openxmlformats.org/officeDocument/2006/relationships/tags" Target="../tags/tag73.xml"/><Relationship Id="rId78" Type="http://schemas.openxmlformats.org/officeDocument/2006/relationships/tags" Target="../tags/tag78.xml"/><Relationship Id="rId81" Type="http://schemas.openxmlformats.org/officeDocument/2006/relationships/tags" Target="../tags/tag81.xml"/><Relationship Id="rId86" Type="http://schemas.openxmlformats.org/officeDocument/2006/relationships/tags" Target="../tags/tag86.xml"/><Relationship Id="rId4" Type="http://schemas.openxmlformats.org/officeDocument/2006/relationships/tags" Target="../tags/tag4.xml"/><Relationship Id="rId9" Type="http://schemas.openxmlformats.org/officeDocument/2006/relationships/tags" Target="../tags/tag9.xml"/><Relationship Id="rId13" Type="http://schemas.openxmlformats.org/officeDocument/2006/relationships/tags" Target="../tags/tag13.xml"/><Relationship Id="rId18" Type="http://schemas.openxmlformats.org/officeDocument/2006/relationships/tags" Target="../tags/tag18.xml"/><Relationship Id="rId39" Type="http://schemas.openxmlformats.org/officeDocument/2006/relationships/tags" Target="../tags/tag39.xml"/><Relationship Id="rId34" Type="http://schemas.openxmlformats.org/officeDocument/2006/relationships/tags" Target="../tags/tag34.xml"/><Relationship Id="rId50" Type="http://schemas.openxmlformats.org/officeDocument/2006/relationships/tags" Target="../tags/tag50.xml"/><Relationship Id="rId55" Type="http://schemas.openxmlformats.org/officeDocument/2006/relationships/tags" Target="../tags/tag55.xml"/><Relationship Id="rId76" Type="http://schemas.openxmlformats.org/officeDocument/2006/relationships/tags" Target="../tags/tag76.xml"/><Relationship Id="rId7" Type="http://schemas.openxmlformats.org/officeDocument/2006/relationships/tags" Target="../tags/tag7.xml"/><Relationship Id="rId71" Type="http://schemas.openxmlformats.org/officeDocument/2006/relationships/tags" Target="../tags/tag71.xml"/><Relationship Id="rId2" Type="http://schemas.openxmlformats.org/officeDocument/2006/relationships/tags" Target="../tags/tag2.xml"/><Relationship Id="rId29" Type="http://schemas.openxmlformats.org/officeDocument/2006/relationships/tags" Target="../tags/tag29.xml"/><Relationship Id="rId24" Type="http://schemas.openxmlformats.org/officeDocument/2006/relationships/tags" Target="../tags/tag24.xml"/><Relationship Id="rId40" Type="http://schemas.openxmlformats.org/officeDocument/2006/relationships/tags" Target="../tags/tag40.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tags" Target="../tags/tag87.xml"/><Relationship Id="rId61" Type="http://schemas.openxmlformats.org/officeDocument/2006/relationships/tags" Target="../tags/tag61.xml"/><Relationship Id="rId82" Type="http://schemas.openxmlformats.org/officeDocument/2006/relationships/tags" Target="../tags/tag82.xml"/><Relationship Id="rId19" Type="http://schemas.openxmlformats.org/officeDocument/2006/relationships/tags" Target="../tags/tag19.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ideo" Target="https://www.youtube.com/embed/dJ5RZeS2tUk"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hyperlink" Target="https://www.informationisbeautiful.net/visualizations/worlds-biggest-data-breaches-hacks/"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16.jpeg"/><Relationship Id="rId5" Type="http://schemas.openxmlformats.org/officeDocument/2006/relationships/hyperlink" Target="https://www.seculore.com/cyber-attacks-idaho" TargetMode="External"/><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ebserver.imd.idaho.gov/eoc7/default.aspx" TargetMode="External"/><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NUL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8CLDtObLun4" TargetMode="External"/><Relationship Id="rId2" Type="http://schemas.openxmlformats.org/officeDocument/2006/relationships/notesSlide" Target="../notesSlides/notesSlide6.xml"/><Relationship Id="rId1" Type="http://schemas.openxmlformats.org/officeDocument/2006/relationships/slideLayout" Target="../slideLayouts/slideLayout62.xml"/><Relationship Id="rId5" Type="http://schemas.openxmlformats.org/officeDocument/2006/relationships/image" Target="NUL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6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g3ne3YTginA" TargetMode="External"/><Relationship Id="rId2" Type="http://schemas.openxmlformats.org/officeDocument/2006/relationships/notesSlide" Target="../notesSlides/notesSlide8.xml"/><Relationship Id="rId1" Type="http://schemas.openxmlformats.org/officeDocument/2006/relationships/slideLayout" Target="../slideLayouts/slideLayout63.xml"/><Relationship Id="rId5" Type="http://schemas.openxmlformats.org/officeDocument/2006/relationships/image" Target="../media/image24.jpeg"/><Relationship Id="rId4" Type="http://schemas.openxmlformats.org/officeDocument/2006/relationships/image" Target="../media/image23.emf"/></Relationships>
</file>

<file path=ppt/slides/_rels/slide39.xml.rels><?xml version="1.0" encoding="UTF-8" standalone="yes"?>
<Relationships xmlns="http://schemas.openxmlformats.org/package/2006/relationships"><Relationship Id="rId3" Type="http://schemas.openxmlformats.org/officeDocument/2006/relationships/hyperlink" Target="mailto:staub.Carolyn@westada.org" TargetMode="External"/><Relationship Id="rId2" Type="http://schemas.openxmlformats.org/officeDocument/2006/relationships/notesSlide" Target="../notesSlides/notesSlide9.xml"/><Relationship Id="rId1" Type="http://schemas.openxmlformats.org/officeDocument/2006/relationships/slideLayout" Target="../slideLayouts/slideLayout63.xml"/><Relationship Id="rId4" Type="http://schemas.openxmlformats.org/officeDocument/2006/relationships/image" Target="../media/image2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Welcome to the Conference!</a:t>
            </a:r>
            <a:endParaRPr lang="en-US" b="1" dirty="0"/>
          </a:p>
        </p:txBody>
      </p:sp>
      <p:sp>
        <p:nvSpPr>
          <p:cNvPr id="3" name="Subtitle 2"/>
          <p:cNvSpPr>
            <a:spLocks noGrp="1"/>
          </p:cNvSpPr>
          <p:nvPr>
            <p:ph type="subTitle" idx="1"/>
          </p:nvPr>
        </p:nvSpPr>
        <p:spPr/>
        <p:txBody>
          <a:bodyPr/>
          <a:lstStyle/>
          <a:p>
            <a:r>
              <a:rPr lang="en-US" dirty="0" smtClean="0"/>
              <a:t>Please find your seat by referring to the number on the back of your nametag!</a:t>
            </a:r>
            <a:endParaRPr lang="en-US" dirty="0"/>
          </a:p>
        </p:txBody>
      </p:sp>
    </p:spTree>
    <p:extLst>
      <p:ext uri="{BB962C8B-B14F-4D97-AF65-F5344CB8AC3E}">
        <p14:creationId xmlns:p14="http://schemas.microsoft.com/office/powerpoint/2010/main" val="35746554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1570" y="297972"/>
            <a:ext cx="9958916" cy="1050925"/>
          </a:xfrm>
        </p:spPr>
        <p:txBody>
          <a:bodyPr/>
          <a:lstStyle/>
          <a:p>
            <a:r>
              <a:rPr lang="en-US" sz="4400" b="1" dirty="0" smtClean="0">
                <a:solidFill>
                  <a:schemeClr val="bg2"/>
                </a:solidFill>
                <a:latin typeface="Calibri Light" panose="020F0302020204030204" pitchFamily="34" charset="0"/>
                <a:cs typeface="Calibri Light" panose="020F0302020204030204" pitchFamily="34" charset="0"/>
              </a:rPr>
              <a:t>Can anyone name the Hurricane and year that Idaho received a Declaration for? </a:t>
            </a:r>
            <a:endParaRPr lang="en-US" sz="4400" b="1" dirty="0">
              <a:solidFill>
                <a:schemeClr val="bg2"/>
              </a:solidFill>
              <a:latin typeface="Calibri Light" panose="020F0302020204030204" pitchFamily="34" charset="0"/>
              <a:cs typeface="Calibri Light" panose="020F0302020204030204" pitchFamily="34" charset="0"/>
            </a:endParaRPr>
          </a:p>
        </p:txBody>
      </p:sp>
      <p:pic>
        <p:nvPicPr>
          <p:cNvPr id="4" name="Content Placeholder 3"/>
          <p:cNvPicPr>
            <a:picLocks noGrp="1" noChangeAspect="1"/>
          </p:cNvPicPr>
          <p:nvPr>
            <p:ph idx="1"/>
          </p:nvPr>
        </p:nvPicPr>
        <p:blipFill>
          <a:blip r:embed="rId2"/>
          <a:stretch>
            <a:fillRect/>
          </a:stretch>
        </p:blipFill>
        <p:spPr>
          <a:xfrm>
            <a:off x="792366" y="1587309"/>
            <a:ext cx="6128133" cy="4841225"/>
          </a:xfrm>
          <a:prstGeom prst="rect">
            <a:avLst/>
          </a:prstGeom>
        </p:spPr>
      </p:pic>
      <p:pic>
        <p:nvPicPr>
          <p:cNvPr id="5" name="Picture 4"/>
          <p:cNvPicPr>
            <a:picLocks noChangeAspect="1"/>
          </p:cNvPicPr>
          <p:nvPr/>
        </p:nvPicPr>
        <p:blipFill>
          <a:blip r:embed="rId3"/>
          <a:stretch>
            <a:fillRect/>
          </a:stretch>
        </p:blipFill>
        <p:spPr>
          <a:xfrm>
            <a:off x="1599974" y="1735648"/>
            <a:ext cx="2838450" cy="2886075"/>
          </a:xfrm>
          <a:prstGeom prst="rect">
            <a:avLst/>
          </a:prstGeom>
          <a:effectLst>
            <a:softEdge rad="635000"/>
          </a:effectLst>
        </p:spPr>
      </p:pic>
      <p:sp>
        <p:nvSpPr>
          <p:cNvPr id="6" name="TextBox 5"/>
          <p:cNvSpPr txBox="1"/>
          <p:nvPr/>
        </p:nvSpPr>
        <p:spPr>
          <a:xfrm>
            <a:off x="7839912" y="4006204"/>
            <a:ext cx="2990088" cy="400110"/>
          </a:xfrm>
          <a:prstGeom prst="rect">
            <a:avLst/>
          </a:prstGeom>
          <a:noFill/>
        </p:spPr>
        <p:txBody>
          <a:bodyPr wrap="square" rtlCol="0">
            <a:spAutoFit/>
          </a:bodyPr>
          <a:lstStyle/>
          <a:p>
            <a:pPr>
              <a:defRPr/>
            </a:pPr>
            <a:r>
              <a:rPr lang="en-US" sz="2000" dirty="0" smtClean="0">
                <a:solidFill>
                  <a:prstClr val="black"/>
                </a:solidFill>
              </a:rPr>
              <a:t>Hurricane Katrina</a:t>
            </a:r>
            <a:endParaRPr lang="en-US" sz="2000" dirty="0">
              <a:solidFill>
                <a:prstClr val="black"/>
              </a:solidFill>
            </a:endParaRPr>
          </a:p>
        </p:txBody>
      </p:sp>
      <p:sp>
        <p:nvSpPr>
          <p:cNvPr id="9" name="TextBox 8"/>
          <p:cNvSpPr txBox="1"/>
          <p:nvPr/>
        </p:nvSpPr>
        <p:spPr>
          <a:xfrm>
            <a:off x="7866546" y="3531999"/>
            <a:ext cx="2267712" cy="400110"/>
          </a:xfrm>
          <a:prstGeom prst="rect">
            <a:avLst/>
          </a:prstGeom>
          <a:noFill/>
        </p:spPr>
        <p:txBody>
          <a:bodyPr wrap="square" rtlCol="0">
            <a:spAutoFit/>
          </a:bodyPr>
          <a:lstStyle/>
          <a:p>
            <a:pPr>
              <a:defRPr/>
            </a:pPr>
            <a:r>
              <a:rPr lang="en-US" sz="2000" dirty="0" smtClean="0">
                <a:solidFill>
                  <a:prstClr val="black"/>
                </a:solidFill>
              </a:rPr>
              <a:t>2005</a:t>
            </a:r>
            <a:endParaRPr lang="en-US" sz="2000" dirty="0">
              <a:solidFill>
                <a:prstClr val="black"/>
              </a:solidFill>
            </a:endParaRPr>
          </a:p>
        </p:txBody>
      </p:sp>
      <p:sp>
        <p:nvSpPr>
          <p:cNvPr id="12" name="TextBox 11"/>
          <p:cNvSpPr txBox="1"/>
          <p:nvPr/>
        </p:nvSpPr>
        <p:spPr>
          <a:xfrm>
            <a:off x="7839912" y="2969781"/>
            <a:ext cx="2068238" cy="400110"/>
          </a:xfrm>
          <a:prstGeom prst="rect">
            <a:avLst/>
          </a:prstGeom>
          <a:noFill/>
        </p:spPr>
        <p:txBody>
          <a:bodyPr wrap="square" rtlCol="0">
            <a:spAutoFit/>
          </a:bodyPr>
          <a:lstStyle/>
          <a:p>
            <a:pPr>
              <a:defRPr/>
            </a:pPr>
            <a:r>
              <a:rPr lang="en-US" sz="2000" dirty="0" smtClean="0">
                <a:solidFill>
                  <a:prstClr val="black"/>
                </a:solidFill>
              </a:rPr>
              <a:t>September</a:t>
            </a:r>
            <a:endParaRPr lang="en-US" sz="2000" dirty="0">
              <a:solidFill>
                <a:prstClr val="black"/>
              </a:solidFill>
            </a:endParaRPr>
          </a:p>
        </p:txBody>
      </p:sp>
      <p:sp>
        <p:nvSpPr>
          <p:cNvPr id="13" name="TextBox 12"/>
          <p:cNvSpPr txBox="1"/>
          <p:nvPr/>
        </p:nvSpPr>
        <p:spPr>
          <a:xfrm>
            <a:off x="7839912" y="2407563"/>
            <a:ext cx="1975104" cy="400110"/>
          </a:xfrm>
          <a:prstGeom prst="rect">
            <a:avLst/>
          </a:prstGeom>
          <a:noFill/>
        </p:spPr>
        <p:txBody>
          <a:bodyPr wrap="square" rtlCol="0">
            <a:spAutoFit/>
          </a:bodyPr>
          <a:lstStyle/>
          <a:p>
            <a:pPr>
              <a:defRPr/>
            </a:pPr>
            <a:r>
              <a:rPr lang="en-US" sz="2000" dirty="0" smtClean="0">
                <a:solidFill>
                  <a:prstClr val="black"/>
                </a:solidFill>
              </a:rPr>
              <a:t>All Counties</a:t>
            </a:r>
            <a:endParaRPr lang="en-US" sz="2000" dirty="0">
              <a:solidFill>
                <a:prstClr val="black"/>
              </a:solidFill>
            </a:endParaRPr>
          </a:p>
        </p:txBody>
      </p:sp>
    </p:spTree>
    <p:extLst>
      <p:ext uri="{BB962C8B-B14F-4D97-AF65-F5344CB8AC3E}">
        <p14:creationId xmlns:p14="http://schemas.microsoft.com/office/powerpoint/2010/main" val="2154838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56172"/>
            <a:ext cx="10515600" cy="1325563"/>
          </a:xfrm>
        </p:spPr>
        <p:txBody>
          <a:bodyPr/>
          <a:lstStyle/>
          <a:p>
            <a:r>
              <a:rPr lang="en-US" b="1" dirty="0" smtClean="0"/>
              <a:t>Disaster Declaration Process</a:t>
            </a:r>
            <a:endParaRPr lang="en-US" b="1" dirty="0"/>
          </a:p>
        </p:txBody>
      </p:sp>
      <p:sp>
        <p:nvSpPr>
          <p:cNvPr id="3" name="Content Placeholder 2"/>
          <p:cNvSpPr>
            <a:spLocks noGrp="1"/>
          </p:cNvSpPr>
          <p:nvPr>
            <p:ph sz="half" idx="1"/>
          </p:nvPr>
        </p:nvSpPr>
        <p:spPr>
          <a:xfrm>
            <a:off x="1273907" y="1381735"/>
            <a:ext cx="4960815" cy="4229711"/>
          </a:xfrm>
        </p:spPr>
        <p:txBody>
          <a:bodyPr>
            <a:normAutofit/>
          </a:bodyPr>
          <a:lstStyle/>
          <a:p>
            <a:r>
              <a:rPr lang="en-US" b="1" dirty="0" smtClean="0"/>
              <a:t>Local Incident occurs–</a:t>
            </a:r>
          </a:p>
          <a:p>
            <a:pPr lvl="1"/>
            <a:r>
              <a:rPr lang="en-US" dirty="0" smtClean="0"/>
              <a:t>Local declaration</a:t>
            </a:r>
          </a:p>
          <a:p>
            <a:r>
              <a:rPr lang="en-US" b="1" dirty="0" smtClean="0"/>
              <a:t>State declaration–</a:t>
            </a:r>
          </a:p>
          <a:p>
            <a:pPr lvl="1"/>
            <a:r>
              <a:rPr lang="en-US" dirty="0" smtClean="0"/>
              <a:t>Emergency Operations plan</a:t>
            </a:r>
          </a:p>
          <a:p>
            <a:pPr lvl="1"/>
            <a:r>
              <a:rPr lang="en-US" dirty="0" smtClean="0"/>
              <a:t>ESF coordination</a:t>
            </a:r>
          </a:p>
          <a:p>
            <a:pPr lvl="1"/>
            <a:r>
              <a:rPr lang="en-US" dirty="0" smtClean="0"/>
              <a:t>Cost Share</a:t>
            </a:r>
            <a:endParaRPr lang="en-US" dirty="0"/>
          </a:p>
          <a:p>
            <a:r>
              <a:rPr lang="en-US" b="1" dirty="0" smtClean="0"/>
              <a:t>Federa</a:t>
            </a:r>
            <a:r>
              <a:rPr lang="en-US" b="1" dirty="0"/>
              <a:t>l</a:t>
            </a:r>
            <a:r>
              <a:rPr lang="en-US" b="1" dirty="0" smtClean="0"/>
              <a:t> declaration–</a:t>
            </a:r>
          </a:p>
          <a:p>
            <a:pPr lvl="1"/>
            <a:r>
              <a:rPr lang="en-US" dirty="0" smtClean="0"/>
              <a:t>Emergency/Major presidential disaster declaration </a:t>
            </a:r>
          </a:p>
          <a:p>
            <a:pPr lvl="1"/>
            <a:endParaRPr lang="en-US" b="1" dirty="0"/>
          </a:p>
        </p:txBody>
      </p:sp>
      <p:graphicFrame>
        <p:nvGraphicFramePr>
          <p:cNvPr id="5" name="Content Placeholder 4"/>
          <p:cNvGraphicFramePr>
            <a:graphicFrameLocks noGrp="1"/>
          </p:cNvGraphicFramePr>
          <p:nvPr>
            <p:ph sz="half" idx="2"/>
            <p:extLst/>
          </p:nvPr>
        </p:nvGraphicFramePr>
        <p:xfrm>
          <a:off x="6172200" y="1825625"/>
          <a:ext cx="5181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13783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0" y="356965"/>
            <a:ext cx="11754998" cy="6501035"/>
          </a:xfrm>
          <a:prstGeom prst="rect">
            <a:avLst/>
          </a:prstGeom>
        </p:spPr>
      </p:pic>
      <p:sp>
        <p:nvSpPr>
          <p:cNvPr id="2" name="Title 1"/>
          <p:cNvSpPr>
            <a:spLocks noGrp="1"/>
          </p:cNvSpPr>
          <p:nvPr>
            <p:ph type="title"/>
          </p:nvPr>
        </p:nvSpPr>
        <p:spPr>
          <a:xfrm>
            <a:off x="3535893" y="95251"/>
            <a:ext cx="9958916" cy="755904"/>
          </a:xfrm>
        </p:spPr>
        <p:txBody>
          <a:bodyPr>
            <a:normAutofit/>
          </a:bodyPr>
          <a:lstStyle/>
          <a:p>
            <a:r>
              <a:rPr lang="en-US" b="1" dirty="0" smtClean="0"/>
              <a:t>Disaster process </a:t>
            </a:r>
            <a:endParaRPr lang="en-US" b="1" dirty="0"/>
          </a:p>
        </p:txBody>
      </p:sp>
    </p:spTree>
    <p:extLst>
      <p:ext uri="{BB962C8B-B14F-4D97-AF65-F5344CB8AC3E}">
        <p14:creationId xmlns:p14="http://schemas.microsoft.com/office/powerpoint/2010/main" val="40213121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6" name="OTLSHAPE_T_22bdfc806c884523a9731f1e96164e05_HorizontalConnector1"/>
          <p:cNvCxnSpPr/>
          <p:nvPr>
            <p:custDataLst>
              <p:tags r:id="rId2"/>
            </p:custDataLst>
          </p:nvPr>
        </p:nvCxnSpPr>
        <p:spPr bwMode="auto">
          <a:xfrm>
            <a:off x="1985476" y="5402411"/>
            <a:ext cx="5126125" cy="0"/>
          </a:xfrm>
          <a:prstGeom prst="line">
            <a:avLst/>
          </a:prstGeom>
          <a:solidFill>
            <a:schemeClr val="accent1"/>
          </a:solidFill>
          <a:ln w="9525" cap="flat" cmpd="sng" algn="ctr">
            <a:solidFill>
              <a:srgbClr val="CCCC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5" name="OTLSHAPE_T_6ae31c99f6864aae840de110566ea63d_HorizontalConnector1"/>
          <p:cNvCxnSpPr/>
          <p:nvPr>
            <p:custDataLst>
              <p:tags r:id="rId3"/>
            </p:custDataLst>
          </p:nvPr>
        </p:nvCxnSpPr>
        <p:spPr bwMode="auto">
          <a:xfrm>
            <a:off x="1040596" y="5072211"/>
            <a:ext cx="6070946" cy="0"/>
          </a:xfrm>
          <a:prstGeom prst="line">
            <a:avLst/>
          </a:prstGeom>
          <a:solidFill>
            <a:schemeClr val="accent1"/>
          </a:solidFill>
          <a:ln w="9525" cap="flat" cmpd="sng" algn="ctr">
            <a:solidFill>
              <a:srgbClr val="CCCC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4" name="OTLSHAPE_T_82d1b7aae77d41a2be14d69f5e501b1b_HorizontalConnector1"/>
          <p:cNvCxnSpPr/>
          <p:nvPr>
            <p:custDataLst>
              <p:tags r:id="rId4"/>
            </p:custDataLst>
          </p:nvPr>
        </p:nvCxnSpPr>
        <p:spPr bwMode="auto">
          <a:xfrm>
            <a:off x="1628309" y="4742011"/>
            <a:ext cx="2690390" cy="0"/>
          </a:xfrm>
          <a:prstGeom prst="line">
            <a:avLst/>
          </a:prstGeom>
          <a:solidFill>
            <a:schemeClr val="accent1"/>
          </a:solidFill>
          <a:ln w="9525" cap="flat" cmpd="sng" algn="ctr">
            <a:solidFill>
              <a:srgbClr val="CCCC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3" name="OTLSHAPE_T_f23e460505c24ee88159b421b810b7e4_HorizontalConnector1"/>
          <p:cNvCxnSpPr/>
          <p:nvPr>
            <p:custDataLst>
              <p:tags r:id="rId5"/>
            </p:custDataLst>
          </p:nvPr>
        </p:nvCxnSpPr>
        <p:spPr bwMode="auto">
          <a:xfrm>
            <a:off x="964777" y="4411811"/>
            <a:ext cx="2930756" cy="0"/>
          </a:xfrm>
          <a:prstGeom prst="line">
            <a:avLst/>
          </a:prstGeom>
          <a:solidFill>
            <a:schemeClr val="accent1"/>
          </a:solidFill>
          <a:ln w="9525" cap="flat" cmpd="sng" algn="ctr">
            <a:solidFill>
              <a:srgbClr val="CCCC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2" name="OTLSHAPE_T_23b42cadd9bc437fb739c68c62737c3a_HorizontalConnector1"/>
          <p:cNvCxnSpPr/>
          <p:nvPr>
            <p:custDataLst>
              <p:tags r:id="rId6"/>
            </p:custDataLst>
          </p:nvPr>
        </p:nvCxnSpPr>
        <p:spPr bwMode="auto">
          <a:xfrm>
            <a:off x="902420" y="3751411"/>
            <a:ext cx="538746" cy="0"/>
          </a:xfrm>
          <a:prstGeom prst="line">
            <a:avLst/>
          </a:prstGeom>
          <a:solidFill>
            <a:schemeClr val="accent1"/>
          </a:solidFill>
          <a:ln w="9525" cap="flat" cmpd="sng" algn="ctr">
            <a:solidFill>
              <a:srgbClr val="CCCC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1" name="OTLSHAPE_T_11a5fd20169a4e5aa0bed048dba08ff2_HorizontalConnector1"/>
          <p:cNvCxnSpPr/>
          <p:nvPr>
            <p:custDataLst>
              <p:tags r:id="rId7"/>
            </p:custDataLst>
          </p:nvPr>
        </p:nvCxnSpPr>
        <p:spPr bwMode="auto">
          <a:xfrm>
            <a:off x="856742" y="3421211"/>
            <a:ext cx="584424" cy="0"/>
          </a:xfrm>
          <a:prstGeom prst="line">
            <a:avLst/>
          </a:prstGeom>
          <a:solidFill>
            <a:schemeClr val="accent1"/>
          </a:solidFill>
          <a:ln w="9525" cap="flat" cmpd="sng" algn="ctr">
            <a:solidFill>
              <a:srgbClr val="CCCC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0" name="OTLSHAPE_M_9b39fefad822441faaec2498033d8bd1_Connector1"/>
          <p:cNvCxnSpPr/>
          <p:nvPr>
            <p:custDataLst>
              <p:tags r:id="rId8"/>
            </p:custDataLst>
          </p:nvPr>
        </p:nvCxnSpPr>
        <p:spPr bwMode="auto">
          <a:xfrm>
            <a:off x="2209157" y="2026708"/>
            <a:ext cx="0" cy="442172"/>
          </a:xfrm>
          <a:prstGeom prst="line">
            <a:avLst/>
          </a:prstGeom>
          <a:solidFill>
            <a:schemeClr val="accent1"/>
          </a:solidFill>
          <a:ln w="9525" cap="flat" cmpd="sng" algn="ctr">
            <a:solidFill>
              <a:schemeClr val="accent1">
                <a:alpha val="49804"/>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9" name="OTLSHAPE_M_04072b436b4048c09d492665495c5db4_Connector1"/>
          <p:cNvCxnSpPr/>
          <p:nvPr>
            <p:custDataLst>
              <p:tags r:id="rId9"/>
            </p:custDataLst>
          </p:nvPr>
        </p:nvCxnSpPr>
        <p:spPr bwMode="auto">
          <a:xfrm>
            <a:off x="1701357" y="951103"/>
            <a:ext cx="0" cy="1517777"/>
          </a:xfrm>
          <a:prstGeom prst="line">
            <a:avLst/>
          </a:prstGeom>
          <a:solidFill>
            <a:schemeClr val="accent1"/>
          </a:solidFill>
          <a:ln w="9525" cap="flat" cmpd="sng" algn="ctr">
            <a:solidFill>
              <a:schemeClr val="accent1">
                <a:alpha val="49804"/>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8" name="OTLSHAPE_M_6fcd8c49a18c4c5daf2b65fe5a4fd0c5_Connector1"/>
          <p:cNvCxnSpPr/>
          <p:nvPr>
            <p:custDataLst>
              <p:tags r:id="rId10"/>
            </p:custDataLst>
          </p:nvPr>
        </p:nvCxnSpPr>
        <p:spPr bwMode="auto">
          <a:xfrm>
            <a:off x="1701357" y="1488906"/>
            <a:ext cx="0" cy="979974"/>
          </a:xfrm>
          <a:prstGeom prst="line">
            <a:avLst/>
          </a:prstGeom>
          <a:solidFill>
            <a:schemeClr val="accent1"/>
          </a:solidFill>
          <a:ln w="9525" cap="flat" cmpd="sng" algn="ctr">
            <a:solidFill>
              <a:schemeClr val="accent2">
                <a:alpha val="49804"/>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29" name="OTLSHAPE_T_23b42cadd9bc437fb739c68c62737c3a_Shape"/>
          <p:cNvSpPr/>
          <p:nvPr>
            <p:custDataLst>
              <p:tags r:id="rId11"/>
            </p:custDataLst>
          </p:nvPr>
        </p:nvSpPr>
        <p:spPr bwMode="auto">
          <a:xfrm>
            <a:off x="1441166" y="3649811"/>
            <a:ext cx="5080000" cy="203200"/>
          </a:xfrm>
          <a:prstGeom prst="roundRect">
            <a:avLst/>
          </a:prstGeom>
          <a:solidFill>
            <a:srgbClr val="A5A5A5"/>
          </a:solidFill>
          <a:ln w="9525" cap="flat" cmpd="sng" algn="ctr">
            <a:noFill/>
            <a:prstDash val="solid"/>
            <a:round/>
            <a:headEnd type="none" w="med" len="med"/>
            <a:tailEnd type="none" w="med" len="med"/>
          </a:ln>
          <a:effectLst/>
          <a:scene3d>
            <a:camera prst="orthographicFront"/>
            <a:lightRig rig="balanced" dir="t">
              <a:rot lat="0" lon="0" rev="8700000"/>
            </a:lightRig>
          </a:scene3d>
          <a:sp3d>
            <a:bevelT w="165100"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30" name="OTLSHAPE_T_23b42cadd9bc437fb739c68c62737c3a_ShapePercentage" hidden="1"/>
          <p:cNvSpPr/>
          <p:nvPr>
            <p:custDataLst>
              <p:tags r:id="rId12"/>
            </p:custDataLst>
          </p:nvPr>
        </p:nvSpPr>
        <p:spPr bwMode="auto">
          <a:xfrm>
            <a:off x="1441166" y="3649811"/>
            <a:ext cx="0" cy="0"/>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25" name="OTLSHAPE_T_11a5fd20169a4e5aa0bed048dba08ff2_Shape"/>
          <p:cNvSpPr/>
          <p:nvPr>
            <p:custDataLst>
              <p:tags r:id="rId13"/>
            </p:custDataLst>
          </p:nvPr>
        </p:nvSpPr>
        <p:spPr bwMode="auto">
          <a:xfrm>
            <a:off x="1441166" y="3319611"/>
            <a:ext cx="596900" cy="203200"/>
          </a:xfrm>
          <a:prstGeom prst="roundRect">
            <a:avLst/>
          </a:prstGeom>
          <a:solidFill>
            <a:schemeClr val="accent2"/>
          </a:solidFill>
          <a:ln w="9525" cap="flat" cmpd="sng" algn="ctr">
            <a:noFill/>
            <a:prstDash val="solid"/>
            <a:round/>
            <a:headEnd type="none" w="med" len="med"/>
            <a:tailEnd type="none" w="med" len="med"/>
          </a:ln>
          <a:effectLst/>
          <a:scene3d>
            <a:camera prst="orthographicFront"/>
            <a:lightRig rig="balanced" dir="t">
              <a:rot lat="0" lon="0" rev="8700000"/>
            </a:lightRig>
          </a:scene3d>
          <a:sp3d>
            <a:bevelT w="165100"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26" name="OTLSHAPE_T_11a5fd20169a4e5aa0bed048dba08ff2_ShapePercentage" hidden="1"/>
          <p:cNvSpPr/>
          <p:nvPr>
            <p:custDataLst>
              <p:tags r:id="rId14"/>
            </p:custDataLst>
          </p:nvPr>
        </p:nvSpPr>
        <p:spPr bwMode="auto">
          <a:xfrm>
            <a:off x="1441166" y="3319611"/>
            <a:ext cx="0" cy="0"/>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21" name="OTLSHAPE_T_23c152327d314e958e11ca251f33fb49_Shape"/>
          <p:cNvSpPr/>
          <p:nvPr>
            <p:custDataLst>
              <p:tags r:id="rId15"/>
            </p:custDataLst>
          </p:nvPr>
        </p:nvSpPr>
        <p:spPr bwMode="auto">
          <a:xfrm>
            <a:off x="1779699" y="3980011"/>
            <a:ext cx="2540000" cy="203200"/>
          </a:xfrm>
          <a:prstGeom prst="roundRect">
            <a:avLst/>
          </a:prstGeom>
          <a:solidFill>
            <a:srgbClr val="0072BC"/>
          </a:solidFill>
          <a:ln w="9525" cap="flat" cmpd="sng" algn="ctr">
            <a:noFill/>
            <a:prstDash val="solid"/>
            <a:round/>
            <a:headEnd type="none" w="med" len="med"/>
            <a:tailEnd type="none" w="med" len="med"/>
          </a:ln>
          <a:effectLst/>
          <a:scene3d>
            <a:camera prst="orthographicFront"/>
            <a:lightRig rig="balanced" dir="t">
              <a:rot lat="0" lon="0" rev="8700000"/>
            </a:lightRig>
          </a:scene3d>
          <a:sp3d>
            <a:bevelT w="165100"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22" name="OTLSHAPE_T_23c152327d314e958e11ca251f33fb49_ShapePercentage" hidden="1"/>
          <p:cNvSpPr/>
          <p:nvPr>
            <p:custDataLst>
              <p:tags r:id="rId16"/>
            </p:custDataLst>
          </p:nvPr>
        </p:nvSpPr>
        <p:spPr bwMode="auto">
          <a:xfrm>
            <a:off x="1779699" y="3980011"/>
            <a:ext cx="0" cy="0"/>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19" name="OTLSHAPE_T_22bdfc806c884523a9731f1e96164e05_Shape"/>
          <p:cNvSpPr/>
          <p:nvPr>
            <p:custDataLst>
              <p:tags r:id="rId17"/>
            </p:custDataLst>
          </p:nvPr>
        </p:nvSpPr>
        <p:spPr bwMode="auto">
          <a:xfrm>
            <a:off x="7111601" y="5300811"/>
            <a:ext cx="2540000" cy="203200"/>
          </a:xfrm>
          <a:prstGeom prst="roundRect">
            <a:avLst/>
          </a:prstGeom>
          <a:solidFill>
            <a:srgbClr val="ED7D31"/>
          </a:solidFill>
          <a:ln w="9525" cap="flat" cmpd="sng" algn="ctr">
            <a:noFill/>
            <a:prstDash val="solid"/>
            <a:round/>
            <a:headEnd type="none" w="med" len="med"/>
            <a:tailEnd type="none" w="med" len="med"/>
          </a:ln>
          <a:effectLst/>
          <a:scene3d>
            <a:camera prst="orthographicFront"/>
            <a:lightRig rig="balanced" dir="t">
              <a:rot lat="0" lon="0" rev="8700000"/>
            </a:lightRig>
          </a:scene3d>
          <a:sp3d>
            <a:bevelT w="165100"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20" name="OTLSHAPE_T_22bdfc806c884523a9731f1e96164e05_ShapePercentage" hidden="1"/>
          <p:cNvSpPr/>
          <p:nvPr>
            <p:custDataLst>
              <p:tags r:id="rId18"/>
            </p:custDataLst>
          </p:nvPr>
        </p:nvSpPr>
        <p:spPr bwMode="auto">
          <a:xfrm>
            <a:off x="7111601" y="5300811"/>
            <a:ext cx="0" cy="0"/>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17" name="OTLSHAPE_T_6ae31c99f6864aae840de110566ea63d_Shape"/>
          <p:cNvSpPr/>
          <p:nvPr>
            <p:custDataLst>
              <p:tags r:id="rId19"/>
            </p:custDataLst>
          </p:nvPr>
        </p:nvSpPr>
        <p:spPr bwMode="auto">
          <a:xfrm>
            <a:off x="7111542" y="4970611"/>
            <a:ext cx="2540000" cy="203200"/>
          </a:xfrm>
          <a:prstGeom prst="roundRect">
            <a:avLst/>
          </a:prstGeom>
          <a:solidFill>
            <a:srgbClr val="96D642"/>
          </a:solidFill>
          <a:ln w="9525" cap="flat" cmpd="sng" algn="ctr">
            <a:noFill/>
            <a:prstDash val="solid"/>
            <a:round/>
            <a:headEnd type="none" w="med" len="med"/>
            <a:tailEnd type="none" w="med" len="med"/>
          </a:ln>
          <a:effectLst/>
          <a:scene3d>
            <a:camera prst="orthographicFront"/>
            <a:lightRig rig="balanced" dir="t">
              <a:rot lat="0" lon="0" rev="8700000"/>
            </a:lightRig>
          </a:scene3d>
          <a:sp3d>
            <a:bevelT w="165100"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18" name="OTLSHAPE_T_6ae31c99f6864aae840de110566ea63d_ShapePercentage" hidden="1"/>
          <p:cNvSpPr/>
          <p:nvPr>
            <p:custDataLst>
              <p:tags r:id="rId20"/>
            </p:custDataLst>
          </p:nvPr>
        </p:nvSpPr>
        <p:spPr bwMode="auto">
          <a:xfrm>
            <a:off x="7111542" y="4970611"/>
            <a:ext cx="0" cy="0"/>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15" name="OTLSHAPE_T_82d1b7aae77d41a2be14d69f5e501b1b_Shape"/>
          <p:cNvSpPr/>
          <p:nvPr>
            <p:custDataLst>
              <p:tags r:id="rId21"/>
            </p:custDataLst>
          </p:nvPr>
        </p:nvSpPr>
        <p:spPr bwMode="auto">
          <a:xfrm>
            <a:off x="4318700" y="4640411"/>
            <a:ext cx="1016000" cy="203200"/>
          </a:xfrm>
          <a:prstGeom prst="roundRect">
            <a:avLst/>
          </a:prstGeom>
          <a:solidFill>
            <a:srgbClr val="0072BC"/>
          </a:solidFill>
          <a:ln w="9525" cap="flat" cmpd="sng" algn="ctr">
            <a:noFill/>
            <a:prstDash val="solid"/>
            <a:round/>
            <a:headEnd type="none" w="med" len="med"/>
            <a:tailEnd type="none" w="med" len="med"/>
          </a:ln>
          <a:effectLst/>
          <a:scene3d>
            <a:camera prst="orthographicFront"/>
            <a:lightRig rig="balanced" dir="t">
              <a:rot lat="0" lon="0" rev="8700000"/>
            </a:lightRig>
          </a:scene3d>
          <a:sp3d>
            <a:bevelT w="165100"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516" name="OTLSHAPE_T_82d1b7aae77d41a2be14d69f5e501b1b_ShapePercentage" hidden="1"/>
          <p:cNvSpPr/>
          <p:nvPr>
            <p:custDataLst>
              <p:tags r:id="rId22"/>
            </p:custDataLst>
          </p:nvPr>
        </p:nvSpPr>
        <p:spPr bwMode="auto">
          <a:xfrm>
            <a:off x="4318700" y="4640411"/>
            <a:ext cx="0" cy="0"/>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2" name="Slide Number Placeholder 1"/>
          <p:cNvSpPr>
            <a:spLocks noGrp="1"/>
          </p:cNvSpPr>
          <p:nvPr>
            <p:ph type="sldNum" sz="quarter" idx="10"/>
          </p:nvPr>
        </p:nvSpPr>
        <p:spPr/>
        <p:txBody>
          <a:bodyPr/>
          <a:lstStyle/>
          <a:p>
            <a:pPr eaLnBrk="0" fontAlgn="base" hangingPunct="0">
              <a:spcBef>
                <a:spcPct val="0"/>
              </a:spcBef>
              <a:spcAft>
                <a:spcPct val="0"/>
              </a:spcAft>
            </a:pPr>
            <a:fld id="{F62AC002-325B-4215-8274-00E5AF1EBD83}" type="slidenum">
              <a:rPr lang="en-US" smtClean="0">
                <a:solidFill>
                  <a:prstClr val="black"/>
                </a:solidFill>
              </a:rPr>
              <a:pPr eaLnBrk="0" fontAlgn="base" hangingPunct="0">
                <a:spcBef>
                  <a:spcPct val="0"/>
                </a:spcBef>
                <a:spcAft>
                  <a:spcPct val="0"/>
                </a:spcAft>
              </a:pPr>
              <a:t>13</a:t>
            </a:fld>
            <a:endParaRPr lang="en-US">
              <a:solidFill>
                <a:prstClr val="black"/>
              </a:solidFill>
            </a:endParaRPr>
          </a:p>
        </p:txBody>
      </p:sp>
      <p:sp>
        <p:nvSpPr>
          <p:cNvPr id="1425" name="OTLSHAPE_TB_00000000000000000000000000000000_LeftEndCaps" hidden="1"/>
          <p:cNvSpPr txBox="1"/>
          <p:nvPr>
            <p:custDataLst>
              <p:tags r:id="rId23"/>
            </p:custDataLst>
          </p:nvPr>
        </p:nvSpPr>
        <p:spPr>
          <a:xfrm>
            <a:off x="317500" y="2519849"/>
            <a:ext cx="469900" cy="279061"/>
          </a:xfrm>
          <a:prstGeom prst="rect">
            <a:avLst/>
          </a:prstGeom>
          <a:noFill/>
        </p:spPr>
        <p:txBody>
          <a:bodyPr vert="horz" wrap="none" lIns="0" tIns="0" rIns="0" bIns="0" rtlCol="0" anchor="ctr" anchorCtr="0">
            <a:spAutoFit/>
          </a:bodyPr>
          <a:lstStyle/>
          <a:p>
            <a:pPr algn="ctr" defTabSz="457200"/>
            <a:r>
              <a:rPr lang="en-US" b="1" smtClean="0">
                <a:solidFill>
                  <a:srgbClr val="ED7D31"/>
                </a:solidFill>
                <a:latin typeface="Calibri" panose="020F0502020204030204" pitchFamily="34" charset="0"/>
              </a:rPr>
              <a:t>2019</a:t>
            </a:r>
            <a:endParaRPr lang="en-US" b="1">
              <a:solidFill>
                <a:srgbClr val="ED7D31"/>
              </a:solidFill>
              <a:latin typeface="Calibri" panose="020F0502020204030204" pitchFamily="34" charset="0"/>
            </a:endParaRPr>
          </a:p>
        </p:txBody>
      </p:sp>
      <p:sp>
        <p:nvSpPr>
          <p:cNvPr id="1426" name="OTLSHAPE_TB_00000000000000000000000000000000_RightEndCaps"/>
          <p:cNvSpPr txBox="1"/>
          <p:nvPr>
            <p:custDataLst>
              <p:tags r:id="rId24"/>
            </p:custDataLst>
          </p:nvPr>
        </p:nvSpPr>
        <p:spPr>
          <a:xfrm>
            <a:off x="11411034" y="2519849"/>
            <a:ext cx="451662" cy="279061"/>
          </a:xfrm>
          <a:prstGeom prst="rect">
            <a:avLst/>
          </a:prstGeom>
          <a:noFill/>
        </p:spPr>
        <p:txBody>
          <a:bodyPr vert="horz" wrap="none" lIns="0" tIns="0" rIns="0" bIns="0" rtlCol="0" anchor="ctr" anchorCtr="0">
            <a:spAutoFit/>
          </a:bodyPr>
          <a:lstStyle/>
          <a:p>
            <a:pPr algn="ctr" defTabSz="457200"/>
            <a:r>
              <a:rPr lang="en-US" b="1" spc="-38" smtClean="0">
                <a:solidFill>
                  <a:srgbClr val="0D0A10"/>
                </a:solidFill>
                <a:latin typeface="Calibri" panose="020F0502020204030204" pitchFamily="34" charset="0"/>
              </a:rPr>
              <a:t>2019</a:t>
            </a:r>
            <a:endParaRPr lang="en-US" b="1" spc="-38">
              <a:solidFill>
                <a:srgbClr val="0D0A10"/>
              </a:solidFill>
              <a:latin typeface="Calibri" panose="020F0502020204030204" pitchFamily="34" charset="0"/>
            </a:endParaRPr>
          </a:p>
        </p:txBody>
      </p:sp>
      <p:sp>
        <p:nvSpPr>
          <p:cNvPr id="1427" name="OTLSHAPE_TB_00000000000000000000000000000000_ScaleContainer"/>
          <p:cNvSpPr/>
          <p:nvPr>
            <p:custDataLst>
              <p:tags r:id="rId25"/>
            </p:custDataLst>
          </p:nvPr>
        </p:nvSpPr>
        <p:spPr bwMode="auto">
          <a:xfrm>
            <a:off x="933365" y="2468880"/>
            <a:ext cx="10337800" cy="381000"/>
          </a:xfrm>
          <a:prstGeom prst="rect">
            <a:avLst/>
          </a:prstGeom>
          <a:gradFill flip="none" rotWithShape="1">
            <a:gsLst>
              <a:gs pos="0">
                <a:srgbClr val="B3A2C7"/>
              </a:gs>
              <a:gs pos="0">
                <a:srgbClr val="B3A2C7"/>
              </a:gs>
            </a:gsLst>
            <a:lin ang="5400000" scaled="1"/>
            <a:tileRect/>
          </a:gradFill>
          <a:ln w="9525" cap="flat" cmpd="sng" algn="ctr">
            <a:noFill/>
            <a:prstDash val="solid"/>
            <a:round/>
            <a:headEnd type="none" w="med" len="med"/>
            <a:tailEnd type="none" w="med" len="med"/>
          </a:ln>
          <a:effectLst>
            <a:reflection blurRad="6350" stA="50000" endA="300" endPos="55500" dist="50800" dir="5400000" sy="-100000" algn="bl" rotWithShape="0"/>
          </a:effectLst>
          <a:scene3d>
            <a:camera prst="orthographicFront"/>
            <a:lightRig rig="threePt" dir="t">
              <a:rot lat="0" lon="0" rev="8700000"/>
            </a:lightRig>
          </a:scene3d>
          <a:sp3d>
            <a:bevelT w="165100" h="1905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reflection blurRad="6350" stA="50000" endA="300" endPos="55500" dist="50800" dir="5400000" sy="-100000" algn="bl" rotWithShape="0"/>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28" name="OTLSHAPE_TB_00000000000000000000000000000000_ElapsedTime" hidden="1"/>
          <p:cNvSpPr/>
          <p:nvPr>
            <p:custDataLst>
              <p:tags r:id="rId26"/>
            </p:custDataLst>
          </p:nvPr>
        </p:nvSpPr>
        <p:spPr bwMode="auto">
          <a:xfrm>
            <a:off x="0" y="2849880"/>
            <a:ext cx="0" cy="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31" name="OTLSHAPE_TB_00000000000000000000000000000000_TimescaleInterval1"/>
          <p:cNvSpPr txBox="1"/>
          <p:nvPr>
            <p:custDataLst>
              <p:tags r:id="rId27"/>
            </p:custDataLst>
          </p:nvPr>
        </p:nvSpPr>
        <p:spPr>
          <a:xfrm>
            <a:off x="996865" y="2566353"/>
            <a:ext cx="228600" cy="186055"/>
          </a:xfrm>
          <a:prstGeom prst="rect">
            <a:avLst/>
          </a:prstGeom>
          <a:noFill/>
        </p:spPr>
        <p:txBody>
          <a:bodyPr vert="horz" wrap="none" lIns="0" tIns="0" rIns="0" bIns="0" rtlCol="0" anchor="ctr" anchorCtr="0">
            <a:noAutofit/>
          </a:bodyPr>
          <a:lstStyle/>
          <a:p>
            <a:pPr defTabSz="457200"/>
            <a:r>
              <a:rPr lang="en-US" sz="1200" b="1" spc="-20" smtClean="0">
                <a:solidFill>
                  <a:srgbClr val="0D0A10"/>
                </a:solidFill>
                <a:latin typeface="Calibri" panose="020F0502020204030204" pitchFamily="34" charset="0"/>
              </a:rPr>
              <a:t>Apr</a:t>
            </a:r>
            <a:endParaRPr lang="en-US" sz="1200" b="1" spc="-20">
              <a:solidFill>
                <a:srgbClr val="0D0A10"/>
              </a:solidFill>
              <a:latin typeface="Calibri" panose="020F0502020204030204" pitchFamily="34" charset="0"/>
            </a:endParaRPr>
          </a:p>
        </p:txBody>
      </p:sp>
      <p:cxnSp>
        <p:nvCxnSpPr>
          <p:cNvPr id="1432" name="OTLSHAPE_TB_00000000000000000000000000000000_Separator1"/>
          <p:cNvCxnSpPr/>
          <p:nvPr>
            <p:custDataLst>
              <p:tags r:id="rId28"/>
            </p:custDataLst>
          </p:nvPr>
        </p:nvCxnSpPr>
        <p:spPr bwMode="auto">
          <a:xfrm>
            <a:off x="3472365" y="2532380"/>
            <a:ext cx="0" cy="254000"/>
          </a:xfrm>
          <a:prstGeom prst="line">
            <a:avLst/>
          </a:prstGeom>
          <a:solidFill>
            <a:schemeClr val="accent1"/>
          </a:solidFill>
          <a:ln w="9525" cap="flat" cmpd="sng" algn="ctr">
            <a:solidFill>
              <a:srgbClr val="0D0A10">
                <a:alpha val="29804"/>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3" name="OTLSHAPE_TB_00000000000000000000000000000000_TimescaleInterval2"/>
          <p:cNvSpPr txBox="1"/>
          <p:nvPr>
            <p:custDataLst>
              <p:tags r:id="rId29"/>
            </p:custDataLst>
          </p:nvPr>
        </p:nvSpPr>
        <p:spPr>
          <a:xfrm>
            <a:off x="3535866" y="2566353"/>
            <a:ext cx="279400" cy="186055"/>
          </a:xfrm>
          <a:prstGeom prst="rect">
            <a:avLst/>
          </a:prstGeom>
          <a:noFill/>
        </p:spPr>
        <p:txBody>
          <a:bodyPr vert="horz" wrap="none" lIns="0" tIns="0" rIns="0" bIns="0" rtlCol="0" anchor="ctr" anchorCtr="0">
            <a:noAutofit/>
          </a:bodyPr>
          <a:lstStyle/>
          <a:p>
            <a:pPr defTabSz="457200"/>
            <a:r>
              <a:rPr lang="en-US" sz="1200" b="1" spc="-18" smtClean="0">
                <a:solidFill>
                  <a:srgbClr val="0D0A10"/>
                </a:solidFill>
                <a:latin typeface="Calibri" panose="020F0502020204030204" pitchFamily="34" charset="0"/>
              </a:rPr>
              <a:t>May</a:t>
            </a:r>
            <a:endParaRPr lang="en-US" sz="1200" b="1" spc="-18">
              <a:solidFill>
                <a:srgbClr val="0D0A10"/>
              </a:solidFill>
              <a:latin typeface="Calibri" panose="020F0502020204030204" pitchFamily="34" charset="0"/>
            </a:endParaRPr>
          </a:p>
        </p:txBody>
      </p:sp>
      <p:cxnSp>
        <p:nvCxnSpPr>
          <p:cNvPr id="1434" name="OTLSHAPE_TB_00000000000000000000000000000000_Separator2"/>
          <p:cNvCxnSpPr/>
          <p:nvPr>
            <p:custDataLst>
              <p:tags r:id="rId30"/>
            </p:custDataLst>
          </p:nvPr>
        </p:nvCxnSpPr>
        <p:spPr bwMode="auto">
          <a:xfrm>
            <a:off x="6096000" y="2532380"/>
            <a:ext cx="0" cy="254000"/>
          </a:xfrm>
          <a:prstGeom prst="line">
            <a:avLst/>
          </a:prstGeom>
          <a:solidFill>
            <a:schemeClr val="accent1"/>
          </a:solidFill>
          <a:ln w="9525" cap="flat" cmpd="sng" algn="ctr">
            <a:solidFill>
              <a:srgbClr val="0D0A10">
                <a:alpha val="29804"/>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5" name="OTLSHAPE_TB_00000000000000000000000000000000_TimescaleInterval3"/>
          <p:cNvSpPr txBox="1"/>
          <p:nvPr>
            <p:custDataLst>
              <p:tags r:id="rId31"/>
            </p:custDataLst>
          </p:nvPr>
        </p:nvSpPr>
        <p:spPr>
          <a:xfrm>
            <a:off x="6159500" y="2566353"/>
            <a:ext cx="215900" cy="186055"/>
          </a:xfrm>
          <a:prstGeom prst="rect">
            <a:avLst/>
          </a:prstGeom>
          <a:noFill/>
        </p:spPr>
        <p:txBody>
          <a:bodyPr vert="horz" wrap="none" lIns="0" tIns="0" rIns="0" bIns="0" rtlCol="0" anchor="ctr" anchorCtr="0">
            <a:noAutofit/>
          </a:bodyPr>
          <a:lstStyle/>
          <a:p>
            <a:pPr defTabSz="457200"/>
            <a:r>
              <a:rPr lang="en-US" sz="1200" b="1" spc="-24" smtClean="0">
                <a:solidFill>
                  <a:srgbClr val="0D0A10"/>
                </a:solidFill>
                <a:latin typeface="Calibri" panose="020F0502020204030204" pitchFamily="34" charset="0"/>
              </a:rPr>
              <a:t>Jun</a:t>
            </a:r>
            <a:endParaRPr lang="en-US" sz="1200" b="1" spc="-24">
              <a:solidFill>
                <a:srgbClr val="0D0A10"/>
              </a:solidFill>
              <a:latin typeface="Calibri" panose="020F0502020204030204" pitchFamily="34" charset="0"/>
            </a:endParaRPr>
          </a:p>
        </p:txBody>
      </p:sp>
      <p:cxnSp>
        <p:nvCxnSpPr>
          <p:cNvPr id="1436" name="OTLSHAPE_TB_00000000000000000000000000000000_Separator3"/>
          <p:cNvCxnSpPr/>
          <p:nvPr>
            <p:custDataLst>
              <p:tags r:id="rId32"/>
            </p:custDataLst>
          </p:nvPr>
        </p:nvCxnSpPr>
        <p:spPr bwMode="auto">
          <a:xfrm>
            <a:off x="8635000" y="2532380"/>
            <a:ext cx="0" cy="254000"/>
          </a:xfrm>
          <a:prstGeom prst="line">
            <a:avLst/>
          </a:prstGeom>
          <a:solidFill>
            <a:schemeClr val="accent1"/>
          </a:solidFill>
          <a:ln w="9525" cap="flat" cmpd="sng" algn="ctr">
            <a:solidFill>
              <a:srgbClr val="0D0A10">
                <a:alpha val="29804"/>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7" name="OTLSHAPE_TB_00000000000000000000000000000000_TimescaleInterval4"/>
          <p:cNvSpPr txBox="1"/>
          <p:nvPr>
            <p:custDataLst>
              <p:tags r:id="rId33"/>
            </p:custDataLst>
          </p:nvPr>
        </p:nvSpPr>
        <p:spPr>
          <a:xfrm>
            <a:off x="8698502" y="2566353"/>
            <a:ext cx="163891" cy="186055"/>
          </a:xfrm>
          <a:prstGeom prst="rect">
            <a:avLst/>
          </a:prstGeom>
          <a:noFill/>
        </p:spPr>
        <p:txBody>
          <a:bodyPr vert="horz" wrap="none" lIns="0" tIns="0" rIns="0" bIns="0" rtlCol="0" anchor="ctr" anchorCtr="0">
            <a:noAutofit/>
          </a:bodyPr>
          <a:lstStyle/>
          <a:p>
            <a:pPr defTabSz="457200"/>
            <a:r>
              <a:rPr lang="en-US" sz="1200" b="1" spc="-24" smtClean="0">
                <a:solidFill>
                  <a:srgbClr val="0D0A10"/>
                </a:solidFill>
                <a:latin typeface="Calibri" panose="020F0502020204030204" pitchFamily="34" charset="0"/>
              </a:rPr>
              <a:t>Jul</a:t>
            </a:r>
            <a:endParaRPr lang="en-US" sz="1200" b="1" spc="-24">
              <a:solidFill>
                <a:srgbClr val="0D0A10"/>
              </a:solidFill>
              <a:latin typeface="Calibri" panose="020F0502020204030204" pitchFamily="34" charset="0"/>
            </a:endParaRPr>
          </a:p>
        </p:txBody>
      </p:sp>
      <p:sp>
        <p:nvSpPr>
          <p:cNvPr id="1447" name="OTLSHAPE_M_6fcd8c49a18c4c5daf2b65fe5a4fd0c5_Title"/>
          <p:cNvSpPr txBox="1"/>
          <p:nvPr>
            <p:custDataLst>
              <p:tags r:id="rId34"/>
            </p:custDataLst>
          </p:nvPr>
        </p:nvSpPr>
        <p:spPr>
          <a:xfrm>
            <a:off x="1923607" y="1291675"/>
            <a:ext cx="2146300" cy="341037"/>
          </a:xfrm>
          <a:prstGeom prst="rect">
            <a:avLst/>
          </a:prstGeom>
          <a:noFill/>
        </p:spPr>
        <p:txBody>
          <a:bodyPr vert="horz" wrap="square" lIns="0" tIns="0" rIns="0" bIns="0" rtlCol="0" anchor="ctr" anchorCtr="0">
            <a:spAutoFit/>
          </a:bodyPr>
          <a:lstStyle/>
          <a:p>
            <a:pPr defTabSz="457200"/>
            <a:r>
              <a:rPr lang="en-US" sz="1100" b="1" smtClean="0">
                <a:solidFill>
                  <a:prstClr val="black"/>
                </a:solidFill>
                <a:latin typeface="Calibri" panose="020F0502020204030204" pitchFamily="34" charset="0"/>
              </a:rPr>
              <a:t>Adams, Idaho, Lewis Nez Perce Tribe Declaration</a:t>
            </a:r>
            <a:endParaRPr lang="en-US" sz="1100" b="1">
              <a:solidFill>
                <a:prstClr val="black"/>
              </a:solidFill>
              <a:latin typeface="Calibri" panose="020F0502020204030204" pitchFamily="34" charset="0"/>
            </a:endParaRPr>
          </a:p>
        </p:txBody>
      </p:sp>
      <p:sp>
        <p:nvSpPr>
          <p:cNvPr id="1448" name="OTLSHAPE_M_6fcd8c49a18c4c5daf2b65fe5a4fd0c5_Date"/>
          <p:cNvSpPr txBox="1"/>
          <p:nvPr>
            <p:custDataLst>
              <p:tags r:id="rId35"/>
            </p:custDataLst>
          </p:nvPr>
        </p:nvSpPr>
        <p:spPr>
          <a:xfrm>
            <a:off x="1923607" y="1645412"/>
            <a:ext cx="279400" cy="155025"/>
          </a:xfrm>
          <a:prstGeom prst="rect">
            <a:avLst/>
          </a:prstGeom>
          <a:noFill/>
        </p:spPr>
        <p:txBody>
          <a:bodyPr vert="horz" wrap="square" lIns="0" tIns="0" rIns="0" bIns="0" rtlCol="0" anchor="ctr" anchorCtr="0">
            <a:spAutoFit/>
          </a:bodyPr>
          <a:lstStyle/>
          <a:p>
            <a:pPr defTabSz="457200"/>
            <a:r>
              <a:rPr lang="en-US" sz="1000" spc="-6" smtClean="0">
                <a:solidFill>
                  <a:srgbClr val="44546A"/>
                </a:solidFill>
                <a:latin typeface="Calibri" panose="020F0502020204030204" pitchFamily="34" charset="0"/>
              </a:rPr>
              <a:t>Apr 9</a:t>
            </a:r>
            <a:endParaRPr lang="en-US" sz="1000" spc="-6">
              <a:solidFill>
                <a:srgbClr val="44546A"/>
              </a:solidFill>
              <a:latin typeface="Calibri" panose="020F0502020204030204" pitchFamily="34" charset="0"/>
            </a:endParaRPr>
          </a:p>
        </p:txBody>
      </p:sp>
      <p:sp>
        <p:nvSpPr>
          <p:cNvPr id="1449" name="OTLSHAPE_M_6fcd8c49a18c4c5daf2b65fe5a4fd0c5_Shape"/>
          <p:cNvSpPr/>
          <p:nvPr>
            <p:custDataLst>
              <p:tags r:id="rId36"/>
            </p:custDataLst>
          </p:nvPr>
        </p:nvSpPr>
        <p:spPr bwMode="auto">
          <a:xfrm>
            <a:off x="1726757" y="1488906"/>
            <a:ext cx="165100" cy="165100"/>
          </a:xfrm>
          <a:prstGeom prst="wave">
            <a:avLst>
              <a:gd name="adj1" fmla="val 10000"/>
              <a:gd name="adj2" fmla="val 0"/>
            </a:avLst>
          </a:prstGeom>
          <a:solidFill>
            <a:schemeClr val="accent2"/>
          </a:solidFill>
          <a:ln w="9525" cap="flat" cmpd="sng" algn="ctr">
            <a:noFill/>
            <a:prstDash val="solid"/>
            <a:round/>
            <a:headEnd type="none" w="med" len="med"/>
            <a:tailEnd type="none" w="med" len="med"/>
          </a:ln>
          <a:effectLst/>
          <a:scene3d>
            <a:camera prst="orthographicFront"/>
            <a:lightRig rig="threePt" dir="t"/>
          </a:scene3d>
          <a:sp3d>
            <a:bevelT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50" name="OTLSHAPE_M_04072b436b4048c09d492665495c5db4_Title"/>
          <p:cNvSpPr txBox="1"/>
          <p:nvPr>
            <p:custDataLst>
              <p:tags r:id="rId37"/>
            </p:custDataLst>
          </p:nvPr>
        </p:nvSpPr>
        <p:spPr>
          <a:xfrm>
            <a:off x="1923607" y="839131"/>
            <a:ext cx="1003300" cy="170519"/>
          </a:xfrm>
          <a:prstGeom prst="rect">
            <a:avLst/>
          </a:prstGeom>
          <a:noFill/>
        </p:spPr>
        <p:txBody>
          <a:bodyPr vert="horz" wrap="square" lIns="0" tIns="0" rIns="0" bIns="0" rtlCol="0" anchor="ctr" anchorCtr="0">
            <a:spAutoFit/>
          </a:bodyPr>
          <a:lstStyle/>
          <a:p>
            <a:pPr defTabSz="457200"/>
            <a:r>
              <a:rPr lang="en-US" sz="1100" b="1" spc="-8" smtClean="0">
                <a:solidFill>
                  <a:prstClr val="black"/>
                </a:solidFill>
                <a:latin typeface="Calibri" panose="020F0502020204030204" pitchFamily="34" charset="0"/>
              </a:rPr>
              <a:t>State Declaration</a:t>
            </a:r>
            <a:endParaRPr lang="en-US" sz="1100" b="1" spc="-8">
              <a:solidFill>
                <a:prstClr val="black"/>
              </a:solidFill>
              <a:latin typeface="Calibri" panose="020F0502020204030204" pitchFamily="34" charset="0"/>
            </a:endParaRPr>
          </a:p>
        </p:txBody>
      </p:sp>
      <p:sp>
        <p:nvSpPr>
          <p:cNvPr id="1451" name="OTLSHAPE_M_04072b436b4048c09d492665495c5db4_Date"/>
          <p:cNvSpPr txBox="1"/>
          <p:nvPr>
            <p:custDataLst>
              <p:tags r:id="rId38"/>
            </p:custDataLst>
          </p:nvPr>
        </p:nvSpPr>
        <p:spPr>
          <a:xfrm>
            <a:off x="1923607" y="1022350"/>
            <a:ext cx="279400" cy="155025"/>
          </a:xfrm>
          <a:prstGeom prst="rect">
            <a:avLst/>
          </a:prstGeom>
          <a:noFill/>
        </p:spPr>
        <p:txBody>
          <a:bodyPr vert="horz" wrap="square" lIns="0" tIns="0" rIns="0" bIns="0" rtlCol="0" anchor="ctr" anchorCtr="0">
            <a:spAutoFit/>
          </a:bodyPr>
          <a:lstStyle/>
          <a:p>
            <a:pPr defTabSz="457200"/>
            <a:r>
              <a:rPr lang="en-US" sz="1000" spc="-6" smtClean="0">
                <a:solidFill>
                  <a:srgbClr val="44546A"/>
                </a:solidFill>
                <a:latin typeface="Calibri" panose="020F0502020204030204" pitchFamily="34" charset="0"/>
              </a:rPr>
              <a:t>Apr 9</a:t>
            </a:r>
            <a:endParaRPr lang="en-US" sz="1000" spc="-6">
              <a:solidFill>
                <a:srgbClr val="44546A"/>
              </a:solidFill>
              <a:latin typeface="Calibri" panose="020F0502020204030204" pitchFamily="34" charset="0"/>
            </a:endParaRPr>
          </a:p>
        </p:txBody>
      </p:sp>
      <p:sp>
        <p:nvSpPr>
          <p:cNvPr id="1452" name="OTLSHAPE_M_04072b436b4048c09d492665495c5db4_Shape"/>
          <p:cNvSpPr/>
          <p:nvPr>
            <p:custDataLst>
              <p:tags r:id="rId39"/>
            </p:custDataLst>
          </p:nvPr>
        </p:nvSpPr>
        <p:spPr bwMode="auto">
          <a:xfrm>
            <a:off x="1726757" y="951103"/>
            <a:ext cx="165100" cy="165100"/>
          </a:xfrm>
          <a:prstGeom prst="wave">
            <a:avLst>
              <a:gd name="adj1" fmla="val 10000"/>
              <a:gd name="adj2" fmla="val 0"/>
            </a:avLst>
          </a:prstGeom>
          <a:solidFill>
            <a:srgbClr val="0072BC"/>
          </a:solidFill>
          <a:ln w="9525" cap="flat" cmpd="sng" algn="ctr">
            <a:noFill/>
            <a:prstDash val="solid"/>
            <a:round/>
            <a:headEnd type="none" w="med" len="med"/>
            <a:tailEnd type="none" w="med" len="med"/>
          </a:ln>
          <a:effectLst/>
          <a:scene3d>
            <a:camera prst="orthographicFront"/>
            <a:lightRig rig="threePt" dir="t"/>
          </a:scene3d>
          <a:sp3d>
            <a:bevelT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53" name="OTLSHAPE_M_9b39fefad822441faaec2498033d8bd1_Title"/>
          <p:cNvSpPr txBox="1"/>
          <p:nvPr>
            <p:custDataLst>
              <p:tags r:id="rId40"/>
            </p:custDataLst>
          </p:nvPr>
        </p:nvSpPr>
        <p:spPr>
          <a:xfrm>
            <a:off x="2431407" y="1914737"/>
            <a:ext cx="1498600" cy="170519"/>
          </a:xfrm>
          <a:prstGeom prst="rect">
            <a:avLst/>
          </a:prstGeom>
          <a:noFill/>
        </p:spPr>
        <p:txBody>
          <a:bodyPr vert="horz" wrap="square" lIns="0" tIns="0" rIns="0" bIns="0" rtlCol="0" anchor="ctr" anchorCtr="0">
            <a:spAutoFit/>
          </a:bodyPr>
          <a:lstStyle/>
          <a:p>
            <a:pPr defTabSz="457200"/>
            <a:r>
              <a:rPr lang="en-US" sz="1100" b="1" spc="-8" smtClean="0">
                <a:solidFill>
                  <a:prstClr val="black"/>
                </a:solidFill>
                <a:latin typeface="Calibri" panose="020F0502020204030204" pitchFamily="34" charset="0"/>
              </a:rPr>
              <a:t>Valley County Declaration</a:t>
            </a:r>
            <a:endParaRPr lang="en-US" sz="1100" b="1" spc="-8">
              <a:solidFill>
                <a:prstClr val="black"/>
              </a:solidFill>
              <a:latin typeface="Calibri" panose="020F0502020204030204" pitchFamily="34" charset="0"/>
            </a:endParaRPr>
          </a:p>
        </p:txBody>
      </p:sp>
      <p:sp>
        <p:nvSpPr>
          <p:cNvPr id="1454" name="OTLSHAPE_M_9b39fefad822441faaec2498033d8bd1_Date"/>
          <p:cNvSpPr txBox="1"/>
          <p:nvPr>
            <p:custDataLst>
              <p:tags r:id="rId41"/>
            </p:custDataLst>
          </p:nvPr>
        </p:nvSpPr>
        <p:spPr>
          <a:xfrm>
            <a:off x="2431407" y="2097955"/>
            <a:ext cx="342900" cy="155025"/>
          </a:xfrm>
          <a:prstGeom prst="rect">
            <a:avLst/>
          </a:prstGeom>
          <a:noFill/>
        </p:spPr>
        <p:txBody>
          <a:bodyPr vert="horz" wrap="square" lIns="0" tIns="0" rIns="0" bIns="0" rtlCol="0" anchor="ctr" anchorCtr="0">
            <a:spAutoFit/>
          </a:bodyPr>
          <a:lstStyle/>
          <a:p>
            <a:pPr defTabSz="457200"/>
            <a:r>
              <a:rPr lang="en-US" sz="1000" spc="-6" smtClean="0">
                <a:solidFill>
                  <a:srgbClr val="44546A"/>
                </a:solidFill>
                <a:latin typeface="Calibri" panose="020F0502020204030204" pitchFamily="34" charset="0"/>
              </a:rPr>
              <a:t>Apr 15</a:t>
            </a:r>
            <a:endParaRPr lang="en-US" sz="1000" spc="-6">
              <a:solidFill>
                <a:srgbClr val="44546A"/>
              </a:solidFill>
              <a:latin typeface="Calibri" panose="020F0502020204030204" pitchFamily="34" charset="0"/>
            </a:endParaRPr>
          </a:p>
        </p:txBody>
      </p:sp>
      <p:sp>
        <p:nvSpPr>
          <p:cNvPr id="1455" name="OTLSHAPE_M_9b39fefad822441faaec2498033d8bd1_Shape"/>
          <p:cNvSpPr/>
          <p:nvPr>
            <p:custDataLst>
              <p:tags r:id="rId42"/>
            </p:custDataLst>
          </p:nvPr>
        </p:nvSpPr>
        <p:spPr bwMode="auto">
          <a:xfrm>
            <a:off x="2234557" y="2026708"/>
            <a:ext cx="165100" cy="165100"/>
          </a:xfrm>
          <a:prstGeom prst="wave">
            <a:avLst>
              <a:gd name="adj1" fmla="val 10000"/>
              <a:gd name="adj2" fmla="val 0"/>
            </a:avLst>
          </a:prstGeom>
          <a:solidFill>
            <a:schemeClr val="accent2"/>
          </a:solidFill>
          <a:ln w="9525" cap="flat" cmpd="sng" algn="ctr">
            <a:noFill/>
            <a:prstDash val="solid"/>
            <a:round/>
            <a:headEnd type="none" w="med" len="med"/>
            <a:tailEnd type="none" w="med" len="med"/>
          </a:ln>
          <a:effectLst/>
          <a:scene3d>
            <a:camera prst="orthographicFront"/>
            <a:lightRig rig="threePt" dir="t"/>
          </a:scene3d>
          <a:sp3d>
            <a:bevelT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56" name="OTLSHAPE_M_46fae9b11a344fd7915b631d9e74babb_Title"/>
          <p:cNvSpPr txBox="1"/>
          <p:nvPr>
            <p:custDataLst>
              <p:tags r:id="rId43"/>
            </p:custDataLst>
          </p:nvPr>
        </p:nvSpPr>
        <p:spPr>
          <a:xfrm>
            <a:off x="6321263" y="1914737"/>
            <a:ext cx="1574800" cy="170519"/>
          </a:xfrm>
          <a:prstGeom prst="rect">
            <a:avLst/>
          </a:prstGeom>
          <a:noFill/>
        </p:spPr>
        <p:txBody>
          <a:bodyPr vert="horz" wrap="square" lIns="0" tIns="0" rIns="0" bIns="0" rtlCol="0" anchor="ctr" anchorCtr="0">
            <a:spAutoFit/>
          </a:bodyPr>
          <a:lstStyle/>
          <a:p>
            <a:pPr algn="ctr" defTabSz="457200"/>
            <a:r>
              <a:rPr lang="en-US" sz="1100" b="1" spc="-4" smtClean="0">
                <a:solidFill>
                  <a:prstClr val="black"/>
                </a:solidFill>
                <a:latin typeface="Calibri" panose="020F0502020204030204" pitchFamily="34" charset="0"/>
              </a:rPr>
              <a:t>FEMA Disaster Declaration </a:t>
            </a:r>
            <a:endParaRPr lang="en-US" sz="1100" b="1" spc="-4">
              <a:solidFill>
                <a:prstClr val="black"/>
              </a:solidFill>
              <a:latin typeface="Calibri" panose="020F0502020204030204" pitchFamily="34" charset="0"/>
            </a:endParaRPr>
          </a:p>
        </p:txBody>
      </p:sp>
      <p:sp>
        <p:nvSpPr>
          <p:cNvPr id="1457" name="OTLSHAPE_M_46fae9b11a344fd7915b631d9e74babb_Date"/>
          <p:cNvSpPr txBox="1"/>
          <p:nvPr>
            <p:custDataLst>
              <p:tags r:id="rId44"/>
            </p:custDataLst>
          </p:nvPr>
        </p:nvSpPr>
        <p:spPr>
          <a:xfrm>
            <a:off x="6939478" y="2097955"/>
            <a:ext cx="342900" cy="155025"/>
          </a:xfrm>
          <a:prstGeom prst="rect">
            <a:avLst/>
          </a:prstGeom>
          <a:noFill/>
        </p:spPr>
        <p:txBody>
          <a:bodyPr vert="horz" wrap="square" lIns="0" tIns="0" rIns="0" bIns="0" rtlCol="0" anchor="ctr" anchorCtr="0">
            <a:spAutoFit/>
          </a:bodyPr>
          <a:lstStyle/>
          <a:p>
            <a:pPr algn="ctr" defTabSz="457200"/>
            <a:r>
              <a:rPr lang="en-US" sz="1000" spc="-6" smtClean="0">
                <a:solidFill>
                  <a:srgbClr val="44546A"/>
                </a:solidFill>
                <a:latin typeface="Calibri" panose="020F0502020204030204" pitchFamily="34" charset="0"/>
              </a:rPr>
              <a:t>Jun 12</a:t>
            </a:r>
            <a:endParaRPr lang="en-US" sz="1000" spc="-6">
              <a:solidFill>
                <a:srgbClr val="44546A"/>
              </a:solidFill>
              <a:latin typeface="Calibri" panose="020F0502020204030204" pitchFamily="34" charset="0"/>
            </a:endParaRPr>
          </a:p>
        </p:txBody>
      </p:sp>
      <p:sp>
        <p:nvSpPr>
          <p:cNvPr id="1458" name="OTLSHAPE_M_46fae9b11a344fd7915b631d9e74babb_Shape"/>
          <p:cNvSpPr/>
          <p:nvPr>
            <p:custDataLst>
              <p:tags r:id="rId45"/>
            </p:custDataLst>
          </p:nvPr>
        </p:nvSpPr>
        <p:spPr bwMode="auto">
          <a:xfrm>
            <a:off x="6997242" y="2278380"/>
            <a:ext cx="228600" cy="254000"/>
          </a:xfrm>
          <a:prstGeom prst="star5">
            <a:avLst>
              <a:gd name="adj" fmla="val 25000"/>
              <a:gd name="hf" fmla="val 105146"/>
              <a:gd name="vf" fmla="val 110557"/>
            </a:avLst>
          </a:prstGeom>
          <a:solidFill>
            <a:schemeClr val="accent6"/>
          </a:solidFill>
          <a:ln w="9525" cap="flat" cmpd="sng" algn="ctr">
            <a:noFill/>
            <a:prstDash val="solid"/>
            <a:round/>
            <a:headEnd type="none" w="med" len="med"/>
            <a:tailEnd type="none" w="med" len="med"/>
          </a:ln>
          <a:effectLst/>
          <a:scene3d>
            <a:camera prst="orthographicFront"/>
            <a:lightRig rig="threePt" dir="t"/>
          </a:scene3d>
          <a:sp3d>
            <a:bevelT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61" name="OTLSHAPE_T_11a5fd20169a4e5aa0bed048dba08ff2_TextPercentage" hidden="1"/>
          <p:cNvSpPr txBox="1"/>
          <p:nvPr>
            <p:custDataLst>
              <p:tags r:id="rId46"/>
            </p:custDataLst>
          </p:nvPr>
        </p:nvSpPr>
        <p:spPr>
          <a:xfrm>
            <a:off x="0" y="3319611"/>
            <a:ext cx="0" cy="153888"/>
          </a:xfrm>
          <a:prstGeom prst="rect">
            <a:avLst/>
          </a:prstGeom>
          <a:noFill/>
        </p:spPr>
        <p:txBody>
          <a:bodyPr vert="horz" wrap="square" lIns="0" tIns="0" rIns="0" bIns="0" rtlCol="0" anchor="ctr" anchorCtr="0">
            <a:spAutoFit/>
          </a:bodyPr>
          <a:lstStyle/>
          <a:p>
            <a:pPr algn="ctr" defTabSz="457200"/>
            <a:endParaRPr lang="en-US" sz="1000">
              <a:solidFill>
                <a:srgbClr val="C0504D"/>
              </a:solidFill>
              <a:latin typeface="Calibri" panose="020F0502020204030204" pitchFamily="34" charset="0"/>
            </a:endParaRPr>
          </a:p>
        </p:txBody>
      </p:sp>
      <p:sp>
        <p:nvSpPr>
          <p:cNvPr id="1462" name="OTLSHAPE_T_11a5fd20169a4e5aa0bed048dba08ff2_StartDate" hidden="1"/>
          <p:cNvSpPr txBox="1"/>
          <p:nvPr>
            <p:custDataLst>
              <p:tags r:id="rId47"/>
            </p:custDataLst>
          </p:nvPr>
        </p:nvSpPr>
        <p:spPr>
          <a:xfrm>
            <a:off x="0" y="33196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63" name="OTLSHAPE_T_11a5fd20169a4e5aa0bed048dba08ff2_EndDate" hidden="1"/>
          <p:cNvSpPr txBox="1"/>
          <p:nvPr>
            <p:custDataLst>
              <p:tags r:id="rId48"/>
            </p:custDataLst>
          </p:nvPr>
        </p:nvSpPr>
        <p:spPr>
          <a:xfrm>
            <a:off x="0" y="33196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64" name="OTLSHAPE_T_11a5fd20169a4e5aa0bed048dba08ff2_JoinedDate"/>
          <p:cNvSpPr txBox="1"/>
          <p:nvPr>
            <p:custDataLst>
              <p:tags r:id="rId49"/>
            </p:custDataLst>
          </p:nvPr>
        </p:nvSpPr>
        <p:spPr>
          <a:xfrm>
            <a:off x="2084340" y="3343699"/>
            <a:ext cx="723900" cy="155025"/>
          </a:xfrm>
          <a:prstGeom prst="rect">
            <a:avLst/>
          </a:prstGeom>
          <a:noFill/>
        </p:spPr>
        <p:txBody>
          <a:bodyPr vert="horz" wrap="square" lIns="0" tIns="0" rIns="0" bIns="0" rtlCol="0" anchor="ctr" anchorCtr="0">
            <a:spAutoFit/>
          </a:bodyPr>
          <a:lstStyle/>
          <a:p>
            <a:pPr defTabSz="457200"/>
            <a:r>
              <a:rPr lang="en-US" sz="1000" spc="-2" smtClean="0">
                <a:solidFill>
                  <a:prstClr val="black"/>
                </a:solidFill>
                <a:latin typeface="Calibri" panose="020F0502020204030204" pitchFamily="34" charset="0"/>
              </a:rPr>
              <a:t>Apr 7 - Apr 13</a:t>
            </a:r>
            <a:endParaRPr lang="en-US" sz="1000" spc="-2">
              <a:solidFill>
                <a:prstClr val="black"/>
              </a:solidFill>
              <a:latin typeface="Calibri" panose="020F0502020204030204" pitchFamily="34" charset="0"/>
            </a:endParaRPr>
          </a:p>
        </p:txBody>
      </p:sp>
      <p:sp>
        <p:nvSpPr>
          <p:cNvPr id="1465" name="OTLSHAPE_T_11a5fd20169a4e5aa0bed048dba08ff2_Duration"/>
          <p:cNvSpPr txBox="1"/>
          <p:nvPr>
            <p:custDataLst>
              <p:tags r:id="rId50"/>
            </p:custDataLst>
          </p:nvPr>
        </p:nvSpPr>
        <p:spPr>
          <a:xfrm>
            <a:off x="1575237" y="3343699"/>
            <a:ext cx="330200" cy="155025"/>
          </a:xfrm>
          <a:prstGeom prst="rect">
            <a:avLst/>
          </a:prstGeom>
          <a:noFill/>
        </p:spPr>
        <p:txBody>
          <a:bodyPr vert="horz" wrap="square" lIns="0" tIns="0" rIns="0" bIns="0" rtlCol="0" anchor="ctr" anchorCtr="0">
            <a:spAutoFit/>
          </a:bodyPr>
          <a:lstStyle/>
          <a:p>
            <a:pPr algn="ctr" defTabSz="457200"/>
            <a:r>
              <a:rPr lang="en-US" sz="1000" spc="-8" smtClean="0">
                <a:solidFill>
                  <a:prstClr val="black"/>
                </a:solidFill>
                <a:latin typeface="Calibri" panose="020F0502020204030204" pitchFamily="34" charset="0"/>
              </a:rPr>
              <a:t>7 days</a:t>
            </a:r>
            <a:endParaRPr lang="en-US" sz="1000" spc="-8" dirty="0">
              <a:solidFill>
                <a:prstClr val="black"/>
              </a:solidFill>
              <a:latin typeface="Calibri" panose="020F0502020204030204" pitchFamily="34" charset="0"/>
            </a:endParaRPr>
          </a:p>
        </p:txBody>
      </p:sp>
      <p:sp>
        <p:nvSpPr>
          <p:cNvPr id="1466" name="OTLSHAPE_T_11a5fd20169a4e5aa0bed048dba08ff2_Title"/>
          <p:cNvSpPr txBox="1"/>
          <p:nvPr>
            <p:custDataLst>
              <p:tags r:id="rId51"/>
            </p:custDataLst>
          </p:nvPr>
        </p:nvSpPr>
        <p:spPr>
          <a:xfrm>
            <a:off x="127000" y="3335951"/>
            <a:ext cx="736600" cy="170519"/>
          </a:xfrm>
          <a:prstGeom prst="rect">
            <a:avLst/>
          </a:prstGeom>
          <a:noFill/>
        </p:spPr>
        <p:txBody>
          <a:bodyPr vert="horz" wrap="square" lIns="0" tIns="0" rIns="0" bIns="0" rtlCol="0" anchor="ctr" anchorCtr="0">
            <a:spAutoFit/>
          </a:bodyPr>
          <a:lstStyle/>
          <a:p>
            <a:pPr defTabSz="457200"/>
            <a:r>
              <a:rPr lang="en-US" sz="1100" b="1" spc="-10" smtClean="0">
                <a:solidFill>
                  <a:prstClr val="black"/>
                </a:solidFill>
                <a:latin typeface="Calibri" panose="020F0502020204030204" pitchFamily="34" charset="0"/>
              </a:rPr>
              <a:t>Event Period</a:t>
            </a:r>
            <a:endParaRPr lang="en-US" sz="1100" b="1" spc="-10">
              <a:solidFill>
                <a:prstClr val="black"/>
              </a:solidFill>
              <a:latin typeface="Calibri" panose="020F0502020204030204" pitchFamily="34" charset="0"/>
            </a:endParaRPr>
          </a:p>
        </p:txBody>
      </p:sp>
      <p:sp>
        <p:nvSpPr>
          <p:cNvPr id="1469" name="OTLSHAPE_T_23b42cadd9bc437fb739c68c62737c3a_TextPercentage" hidden="1"/>
          <p:cNvSpPr txBox="1"/>
          <p:nvPr>
            <p:custDataLst>
              <p:tags r:id="rId52"/>
            </p:custDataLst>
          </p:nvPr>
        </p:nvSpPr>
        <p:spPr>
          <a:xfrm>
            <a:off x="0" y="3649811"/>
            <a:ext cx="0" cy="153888"/>
          </a:xfrm>
          <a:prstGeom prst="rect">
            <a:avLst/>
          </a:prstGeom>
          <a:noFill/>
        </p:spPr>
        <p:txBody>
          <a:bodyPr vert="horz" wrap="square" lIns="0" tIns="0" rIns="0" bIns="0" rtlCol="0" anchor="ctr" anchorCtr="0">
            <a:spAutoFit/>
          </a:bodyPr>
          <a:lstStyle/>
          <a:p>
            <a:pPr algn="ctr" defTabSz="457200"/>
            <a:endParaRPr lang="en-US" sz="1000">
              <a:solidFill>
                <a:srgbClr val="C0504D"/>
              </a:solidFill>
              <a:latin typeface="Calibri" panose="020F0502020204030204" pitchFamily="34" charset="0"/>
            </a:endParaRPr>
          </a:p>
        </p:txBody>
      </p:sp>
      <p:sp>
        <p:nvSpPr>
          <p:cNvPr id="1470" name="OTLSHAPE_T_23b42cadd9bc437fb739c68c62737c3a_StartDate" hidden="1"/>
          <p:cNvSpPr txBox="1"/>
          <p:nvPr>
            <p:custDataLst>
              <p:tags r:id="rId53"/>
            </p:custDataLst>
          </p:nvPr>
        </p:nvSpPr>
        <p:spPr>
          <a:xfrm>
            <a:off x="0" y="36498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71" name="OTLSHAPE_T_23b42cadd9bc437fb739c68c62737c3a_EndDate" hidden="1"/>
          <p:cNvSpPr txBox="1"/>
          <p:nvPr>
            <p:custDataLst>
              <p:tags r:id="rId54"/>
            </p:custDataLst>
          </p:nvPr>
        </p:nvSpPr>
        <p:spPr>
          <a:xfrm>
            <a:off x="0" y="36498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72" name="OTLSHAPE_T_23b42cadd9bc437fb739c68c62737c3a_JoinedDate"/>
          <p:cNvSpPr txBox="1"/>
          <p:nvPr>
            <p:custDataLst>
              <p:tags r:id="rId55"/>
            </p:custDataLst>
          </p:nvPr>
        </p:nvSpPr>
        <p:spPr>
          <a:xfrm>
            <a:off x="6569908" y="3673899"/>
            <a:ext cx="647700" cy="155025"/>
          </a:xfrm>
          <a:prstGeom prst="rect">
            <a:avLst/>
          </a:prstGeom>
          <a:noFill/>
        </p:spPr>
        <p:txBody>
          <a:bodyPr vert="horz" wrap="square" lIns="0" tIns="0" rIns="0" bIns="0" rtlCol="0" anchor="ctr" anchorCtr="0">
            <a:spAutoFit/>
          </a:bodyPr>
          <a:lstStyle/>
          <a:p>
            <a:pPr defTabSz="457200"/>
            <a:r>
              <a:rPr lang="en-US" sz="1000" spc="-4" smtClean="0">
                <a:solidFill>
                  <a:prstClr val="black"/>
                </a:solidFill>
                <a:latin typeface="Calibri" panose="020F0502020204030204" pitchFamily="34" charset="0"/>
              </a:rPr>
              <a:t>Apr 7 - Jun 5</a:t>
            </a:r>
            <a:endParaRPr lang="en-US" sz="1000" spc="-4">
              <a:solidFill>
                <a:prstClr val="black"/>
              </a:solidFill>
              <a:latin typeface="Calibri" panose="020F0502020204030204" pitchFamily="34" charset="0"/>
            </a:endParaRPr>
          </a:p>
        </p:txBody>
      </p:sp>
      <p:sp>
        <p:nvSpPr>
          <p:cNvPr id="1473" name="OTLSHAPE_T_23b42cadd9bc437fb739c68c62737c3a_Duration"/>
          <p:cNvSpPr txBox="1"/>
          <p:nvPr>
            <p:custDataLst>
              <p:tags r:id="rId56"/>
            </p:custDataLst>
          </p:nvPr>
        </p:nvSpPr>
        <p:spPr>
          <a:xfrm>
            <a:off x="3785827" y="3673899"/>
            <a:ext cx="393700" cy="155025"/>
          </a:xfrm>
          <a:prstGeom prst="rect">
            <a:avLst/>
          </a:prstGeom>
          <a:noFill/>
        </p:spPr>
        <p:txBody>
          <a:bodyPr vert="horz" wrap="square" lIns="0" tIns="0" rIns="0" bIns="0" rtlCol="0" anchor="ctr" anchorCtr="0">
            <a:spAutoFit/>
          </a:bodyPr>
          <a:lstStyle/>
          <a:p>
            <a:pPr algn="ctr" defTabSz="457200"/>
            <a:r>
              <a:rPr lang="en-US" sz="1000" spc="-8" smtClean="0">
                <a:solidFill>
                  <a:prstClr val="black"/>
                </a:solidFill>
                <a:latin typeface="Calibri" panose="020F0502020204030204" pitchFamily="34" charset="0"/>
              </a:rPr>
              <a:t>60 days</a:t>
            </a:r>
            <a:endParaRPr lang="en-US" sz="1000" spc="-8">
              <a:solidFill>
                <a:prstClr val="black"/>
              </a:solidFill>
              <a:latin typeface="Calibri" panose="020F0502020204030204" pitchFamily="34" charset="0"/>
            </a:endParaRPr>
          </a:p>
        </p:txBody>
      </p:sp>
      <p:sp>
        <p:nvSpPr>
          <p:cNvPr id="1474" name="OTLSHAPE_T_23b42cadd9bc437fb739c68c62737c3a_Title"/>
          <p:cNvSpPr txBox="1"/>
          <p:nvPr>
            <p:custDataLst>
              <p:tags r:id="rId57"/>
            </p:custDataLst>
          </p:nvPr>
        </p:nvSpPr>
        <p:spPr>
          <a:xfrm>
            <a:off x="127000" y="3666151"/>
            <a:ext cx="787400" cy="170519"/>
          </a:xfrm>
          <a:prstGeom prst="rect">
            <a:avLst/>
          </a:prstGeom>
          <a:noFill/>
        </p:spPr>
        <p:txBody>
          <a:bodyPr vert="horz" wrap="square" lIns="0" tIns="0" rIns="0" bIns="0" rtlCol="0" anchor="ctr" anchorCtr="0">
            <a:spAutoFit/>
          </a:bodyPr>
          <a:lstStyle/>
          <a:p>
            <a:pPr defTabSz="457200"/>
            <a:r>
              <a:rPr lang="en-US" sz="1100" b="1" spc="-4" smtClean="0">
                <a:solidFill>
                  <a:prstClr val="black"/>
                </a:solidFill>
                <a:latin typeface="Calibri" panose="020F0502020204030204" pitchFamily="34" charset="0"/>
              </a:rPr>
              <a:t>SBA Deadline</a:t>
            </a:r>
            <a:endParaRPr lang="en-US" sz="1100" b="1" spc="-4">
              <a:solidFill>
                <a:prstClr val="black"/>
              </a:solidFill>
              <a:latin typeface="Calibri" panose="020F0502020204030204" pitchFamily="34" charset="0"/>
            </a:endParaRPr>
          </a:p>
        </p:txBody>
      </p:sp>
      <p:sp>
        <p:nvSpPr>
          <p:cNvPr id="1477" name="OTLSHAPE_T_23c152327d314e958e11ca251f33fb49_TextPercentage" hidden="1"/>
          <p:cNvSpPr txBox="1"/>
          <p:nvPr>
            <p:custDataLst>
              <p:tags r:id="rId58"/>
            </p:custDataLst>
          </p:nvPr>
        </p:nvSpPr>
        <p:spPr>
          <a:xfrm>
            <a:off x="0" y="3980011"/>
            <a:ext cx="0" cy="153888"/>
          </a:xfrm>
          <a:prstGeom prst="rect">
            <a:avLst/>
          </a:prstGeom>
          <a:noFill/>
        </p:spPr>
        <p:txBody>
          <a:bodyPr vert="horz" wrap="square" lIns="0" tIns="0" rIns="0" bIns="0" rtlCol="0" anchor="ctr" anchorCtr="0">
            <a:spAutoFit/>
          </a:bodyPr>
          <a:lstStyle/>
          <a:p>
            <a:pPr algn="ctr" defTabSz="457200"/>
            <a:endParaRPr lang="en-US" sz="1000">
              <a:solidFill>
                <a:srgbClr val="C0504D"/>
              </a:solidFill>
              <a:latin typeface="Calibri" panose="020F0502020204030204" pitchFamily="34" charset="0"/>
            </a:endParaRPr>
          </a:p>
        </p:txBody>
      </p:sp>
      <p:sp>
        <p:nvSpPr>
          <p:cNvPr id="1478" name="OTLSHAPE_T_23c152327d314e958e11ca251f33fb49_StartDate" hidden="1"/>
          <p:cNvSpPr txBox="1"/>
          <p:nvPr>
            <p:custDataLst>
              <p:tags r:id="rId59"/>
            </p:custDataLst>
          </p:nvPr>
        </p:nvSpPr>
        <p:spPr>
          <a:xfrm>
            <a:off x="0" y="39800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79" name="OTLSHAPE_T_23c152327d314e958e11ca251f33fb49_EndDate" hidden="1"/>
          <p:cNvSpPr txBox="1"/>
          <p:nvPr>
            <p:custDataLst>
              <p:tags r:id="rId60"/>
            </p:custDataLst>
          </p:nvPr>
        </p:nvSpPr>
        <p:spPr>
          <a:xfrm>
            <a:off x="0" y="39800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80" name="OTLSHAPE_T_23c152327d314e958e11ca251f33fb49_JoinedDate"/>
          <p:cNvSpPr txBox="1"/>
          <p:nvPr>
            <p:custDataLst>
              <p:tags r:id="rId61"/>
            </p:custDataLst>
          </p:nvPr>
        </p:nvSpPr>
        <p:spPr>
          <a:xfrm>
            <a:off x="4369441" y="4004099"/>
            <a:ext cx="825500" cy="155025"/>
          </a:xfrm>
          <a:prstGeom prst="rect">
            <a:avLst/>
          </a:prstGeom>
          <a:noFill/>
        </p:spPr>
        <p:txBody>
          <a:bodyPr vert="horz" wrap="square" lIns="0" tIns="0" rIns="0" bIns="0" rtlCol="0" anchor="ctr" anchorCtr="0">
            <a:spAutoFit/>
          </a:bodyPr>
          <a:lstStyle/>
          <a:p>
            <a:pPr defTabSz="457200"/>
            <a:r>
              <a:rPr lang="en-US" sz="1000" spc="-4" smtClean="0">
                <a:solidFill>
                  <a:prstClr val="black"/>
                </a:solidFill>
                <a:latin typeface="Calibri" panose="020F0502020204030204" pitchFamily="34" charset="0"/>
              </a:rPr>
              <a:t>Apr 11 - May 10</a:t>
            </a:r>
            <a:endParaRPr lang="en-US" sz="1000" spc="-4">
              <a:solidFill>
                <a:prstClr val="black"/>
              </a:solidFill>
              <a:latin typeface="Calibri" panose="020F0502020204030204" pitchFamily="34" charset="0"/>
            </a:endParaRPr>
          </a:p>
        </p:txBody>
      </p:sp>
      <p:sp>
        <p:nvSpPr>
          <p:cNvPr id="1481" name="OTLSHAPE_T_23c152327d314e958e11ca251f33fb49_Duration"/>
          <p:cNvSpPr txBox="1"/>
          <p:nvPr>
            <p:custDataLst>
              <p:tags r:id="rId62"/>
            </p:custDataLst>
          </p:nvPr>
        </p:nvSpPr>
        <p:spPr>
          <a:xfrm>
            <a:off x="2854860" y="4004099"/>
            <a:ext cx="393700" cy="155025"/>
          </a:xfrm>
          <a:prstGeom prst="rect">
            <a:avLst/>
          </a:prstGeom>
          <a:noFill/>
        </p:spPr>
        <p:txBody>
          <a:bodyPr vert="horz" wrap="square" lIns="0" tIns="0" rIns="0" bIns="0" rtlCol="0" anchor="ctr" anchorCtr="0">
            <a:spAutoFit/>
          </a:bodyPr>
          <a:lstStyle/>
          <a:p>
            <a:pPr algn="ctr" defTabSz="457200"/>
            <a:r>
              <a:rPr lang="en-US" sz="1000" spc="-8" smtClean="0">
                <a:solidFill>
                  <a:prstClr val="black"/>
                </a:solidFill>
                <a:latin typeface="Calibri" panose="020F0502020204030204" pitchFamily="34" charset="0"/>
              </a:rPr>
              <a:t>30 days</a:t>
            </a:r>
            <a:endParaRPr lang="en-US" sz="1000" spc="-8">
              <a:solidFill>
                <a:prstClr val="black"/>
              </a:solidFill>
              <a:latin typeface="Calibri" panose="020F0502020204030204" pitchFamily="34" charset="0"/>
            </a:endParaRPr>
          </a:p>
        </p:txBody>
      </p:sp>
      <p:sp>
        <p:nvSpPr>
          <p:cNvPr id="1482" name="OTLSHAPE_T_23c152327d314e958e11ca251f33fb49_Title"/>
          <p:cNvSpPr txBox="1"/>
          <p:nvPr>
            <p:custDataLst>
              <p:tags r:id="rId63"/>
            </p:custDataLst>
          </p:nvPr>
        </p:nvSpPr>
        <p:spPr>
          <a:xfrm>
            <a:off x="127000" y="3996351"/>
            <a:ext cx="889000" cy="170519"/>
          </a:xfrm>
          <a:prstGeom prst="rect">
            <a:avLst/>
          </a:prstGeom>
          <a:noFill/>
        </p:spPr>
        <p:txBody>
          <a:bodyPr vert="horz" wrap="square" lIns="0" tIns="0" rIns="0" bIns="0" rtlCol="0" anchor="ctr" anchorCtr="0">
            <a:spAutoFit/>
          </a:bodyPr>
          <a:lstStyle/>
          <a:p>
            <a:pPr defTabSz="457200"/>
            <a:r>
              <a:rPr lang="en-US" sz="1100" b="1" spc="-4" smtClean="0">
                <a:solidFill>
                  <a:prstClr val="black"/>
                </a:solidFill>
                <a:latin typeface="Calibri" panose="020F0502020204030204" pitchFamily="34" charset="0"/>
              </a:rPr>
              <a:t>FEMA Deadline</a:t>
            </a:r>
            <a:endParaRPr lang="en-US" sz="1100" b="1" spc="-4">
              <a:solidFill>
                <a:prstClr val="black"/>
              </a:solidFill>
              <a:latin typeface="Calibri" panose="020F0502020204030204" pitchFamily="34" charset="0"/>
            </a:endParaRPr>
          </a:p>
        </p:txBody>
      </p:sp>
      <p:sp>
        <p:nvSpPr>
          <p:cNvPr id="1483" name="OTLSHAPE_T_f23e460505c24ee88159b421b810b7e4_Shape"/>
          <p:cNvSpPr/>
          <p:nvPr>
            <p:custDataLst>
              <p:tags r:id="rId64"/>
            </p:custDataLst>
          </p:nvPr>
        </p:nvSpPr>
        <p:spPr bwMode="auto">
          <a:xfrm>
            <a:off x="3895533" y="4310211"/>
            <a:ext cx="342900" cy="203200"/>
          </a:xfrm>
          <a:prstGeom prst="rect">
            <a:avLst/>
          </a:prstGeom>
          <a:solidFill>
            <a:schemeClr val="accent6"/>
          </a:solidFill>
          <a:ln w="9525" cap="flat" cmpd="sng" algn="ctr">
            <a:noFill/>
            <a:prstDash val="solid"/>
            <a:round/>
            <a:headEnd type="none" w="med" len="med"/>
            <a:tailEnd type="none" w="med" len="med"/>
          </a:ln>
          <a:effectLst/>
          <a:scene3d>
            <a:camera prst="orthographicFront"/>
            <a:lightRig rig="balanced" dir="t">
              <a:rot lat="0" lon="0" rev="8700000"/>
            </a:lightRig>
          </a:scene3d>
          <a:sp3d>
            <a:bevelT w="165100" h="12700"/>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algn="ctr">
                    <a:schemeClr val="bg2">
                      <a:alpha val="50000"/>
                    </a:schemeClr>
                  </a:outerShdw>
                </a:effectLst>
              </a14:hiddenEffects>
            </a:ext>
            <a:ext uri="{53640926-AAD7-44D8-BBD7-CCE9431645EC}">
              <a14:shadowObscured xmlns:a14="http://schemas.microsoft.com/office/drawing/2010/main" val="1"/>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84" name="OTLSHAPE_T_f23e460505c24ee88159b421b810b7e4_ShapePercentage" hidden="1"/>
          <p:cNvSpPr/>
          <p:nvPr>
            <p:custDataLst>
              <p:tags r:id="rId65"/>
            </p:custDataLst>
          </p:nvPr>
        </p:nvSpPr>
        <p:spPr bwMode="auto">
          <a:xfrm>
            <a:off x="3895533" y="4310211"/>
            <a:ext cx="0" cy="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white"/>
              </a:solidFill>
            </a:endParaRPr>
          </a:p>
        </p:txBody>
      </p:sp>
      <p:sp>
        <p:nvSpPr>
          <p:cNvPr id="1485" name="OTLSHAPE_T_f23e460505c24ee88159b421b810b7e4_TextPercentage" hidden="1"/>
          <p:cNvSpPr txBox="1"/>
          <p:nvPr>
            <p:custDataLst>
              <p:tags r:id="rId66"/>
            </p:custDataLst>
          </p:nvPr>
        </p:nvSpPr>
        <p:spPr>
          <a:xfrm>
            <a:off x="0" y="4310211"/>
            <a:ext cx="0" cy="153888"/>
          </a:xfrm>
          <a:prstGeom prst="rect">
            <a:avLst/>
          </a:prstGeom>
          <a:noFill/>
        </p:spPr>
        <p:txBody>
          <a:bodyPr vert="horz" wrap="square" lIns="0" tIns="0" rIns="0" bIns="0" rtlCol="0" anchor="ctr" anchorCtr="0">
            <a:spAutoFit/>
          </a:bodyPr>
          <a:lstStyle/>
          <a:p>
            <a:pPr algn="ctr" defTabSz="457200"/>
            <a:endParaRPr lang="en-US" sz="1000">
              <a:solidFill>
                <a:srgbClr val="C0504D"/>
              </a:solidFill>
              <a:latin typeface="Calibri" panose="020F0502020204030204" pitchFamily="34" charset="0"/>
            </a:endParaRPr>
          </a:p>
        </p:txBody>
      </p:sp>
      <p:sp>
        <p:nvSpPr>
          <p:cNvPr id="1486" name="OTLSHAPE_T_f23e460505c24ee88159b421b810b7e4_StartDate" hidden="1"/>
          <p:cNvSpPr txBox="1"/>
          <p:nvPr>
            <p:custDataLst>
              <p:tags r:id="rId67"/>
            </p:custDataLst>
          </p:nvPr>
        </p:nvSpPr>
        <p:spPr>
          <a:xfrm>
            <a:off x="0" y="43102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87" name="OTLSHAPE_T_f23e460505c24ee88159b421b810b7e4_EndDate" hidden="1"/>
          <p:cNvSpPr txBox="1"/>
          <p:nvPr>
            <p:custDataLst>
              <p:tags r:id="rId68"/>
            </p:custDataLst>
          </p:nvPr>
        </p:nvSpPr>
        <p:spPr>
          <a:xfrm>
            <a:off x="0" y="43102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88" name="OTLSHAPE_T_f23e460505c24ee88159b421b810b7e4_JoinedDate"/>
          <p:cNvSpPr txBox="1"/>
          <p:nvPr>
            <p:custDataLst>
              <p:tags r:id="rId69"/>
            </p:custDataLst>
          </p:nvPr>
        </p:nvSpPr>
        <p:spPr>
          <a:xfrm>
            <a:off x="4284808" y="4334299"/>
            <a:ext cx="736600" cy="155025"/>
          </a:xfrm>
          <a:prstGeom prst="rect">
            <a:avLst/>
          </a:prstGeom>
          <a:noFill/>
        </p:spPr>
        <p:txBody>
          <a:bodyPr vert="horz" wrap="square" lIns="0" tIns="0" rIns="0" bIns="0" rtlCol="0" anchor="ctr" anchorCtr="0">
            <a:spAutoFit/>
          </a:bodyPr>
          <a:lstStyle/>
          <a:p>
            <a:pPr defTabSz="457200"/>
            <a:r>
              <a:rPr lang="en-US" sz="1000" spc="-4" smtClean="0">
                <a:solidFill>
                  <a:prstClr val="black"/>
                </a:solidFill>
                <a:latin typeface="Calibri" panose="020F0502020204030204" pitchFamily="34" charset="0"/>
              </a:rPr>
              <a:t>May 6 - May 9</a:t>
            </a:r>
            <a:endParaRPr lang="en-US" sz="1000" spc="-4">
              <a:solidFill>
                <a:prstClr val="black"/>
              </a:solidFill>
              <a:latin typeface="Calibri" panose="020F0502020204030204" pitchFamily="34" charset="0"/>
            </a:endParaRPr>
          </a:p>
        </p:txBody>
      </p:sp>
      <p:sp>
        <p:nvSpPr>
          <p:cNvPr id="1489" name="OTLSHAPE_T_f23e460505c24ee88159b421b810b7e4_Duration"/>
          <p:cNvSpPr txBox="1"/>
          <p:nvPr>
            <p:custDataLst>
              <p:tags r:id="rId70"/>
            </p:custDataLst>
          </p:nvPr>
        </p:nvSpPr>
        <p:spPr>
          <a:xfrm>
            <a:off x="3902655" y="4334299"/>
            <a:ext cx="330200" cy="155025"/>
          </a:xfrm>
          <a:prstGeom prst="rect">
            <a:avLst/>
          </a:prstGeom>
          <a:noFill/>
        </p:spPr>
        <p:txBody>
          <a:bodyPr vert="horz" wrap="square" lIns="0" tIns="0" rIns="0" bIns="0" rtlCol="0" anchor="ctr" anchorCtr="0">
            <a:spAutoFit/>
          </a:bodyPr>
          <a:lstStyle/>
          <a:p>
            <a:pPr algn="ctr" defTabSz="457200"/>
            <a:r>
              <a:rPr lang="en-US" sz="1000" spc="-8" smtClean="0">
                <a:solidFill>
                  <a:prstClr val="black"/>
                </a:solidFill>
                <a:latin typeface="Calibri" panose="020F0502020204030204" pitchFamily="34" charset="0"/>
              </a:rPr>
              <a:t>4 days</a:t>
            </a:r>
            <a:endParaRPr lang="en-US" sz="1000" spc="-8">
              <a:solidFill>
                <a:prstClr val="black"/>
              </a:solidFill>
              <a:latin typeface="Calibri" panose="020F0502020204030204" pitchFamily="34" charset="0"/>
            </a:endParaRPr>
          </a:p>
        </p:txBody>
      </p:sp>
      <p:sp>
        <p:nvSpPr>
          <p:cNvPr id="1490" name="OTLSHAPE_T_f23e460505c24ee88159b421b810b7e4_Title"/>
          <p:cNvSpPr txBox="1"/>
          <p:nvPr>
            <p:custDataLst>
              <p:tags r:id="rId71"/>
            </p:custDataLst>
          </p:nvPr>
        </p:nvSpPr>
        <p:spPr>
          <a:xfrm>
            <a:off x="127000" y="4326551"/>
            <a:ext cx="838200" cy="170519"/>
          </a:xfrm>
          <a:prstGeom prst="rect">
            <a:avLst/>
          </a:prstGeom>
          <a:noFill/>
        </p:spPr>
        <p:txBody>
          <a:bodyPr vert="horz" wrap="square" lIns="0" tIns="0" rIns="0" bIns="0" rtlCol="0" anchor="ctr" anchorCtr="0">
            <a:spAutoFit/>
          </a:bodyPr>
          <a:lstStyle/>
          <a:p>
            <a:pPr defTabSz="457200"/>
            <a:r>
              <a:rPr lang="en-US" sz="1100" b="1" spc="-4" smtClean="0">
                <a:solidFill>
                  <a:prstClr val="black"/>
                </a:solidFill>
                <a:latin typeface="Calibri" panose="020F0502020204030204" pitchFamily="34" charset="0"/>
              </a:rPr>
              <a:t>JPDA Deadline</a:t>
            </a:r>
            <a:endParaRPr lang="en-US" sz="1100" b="1" spc="-4">
              <a:solidFill>
                <a:prstClr val="black"/>
              </a:solidFill>
              <a:latin typeface="Calibri" panose="020F0502020204030204" pitchFamily="34" charset="0"/>
            </a:endParaRPr>
          </a:p>
        </p:txBody>
      </p:sp>
      <p:sp>
        <p:nvSpPr>
          <p:cNvPr id="1493" name="OTLSHAPE_T_82d1b7aae77d41a2be14d69f5e501b1b_TextPercentage" hidden="1"/>
          <p:cNvSpPr txBox="1"/>
          <p:nvPr>
            <p:custDataLst>
              <p:tags r:id="rId72"/>
            </p:custDataLst>
          </p:nvPr>
        </p:nvSpPr>
        <p:spPr>
          <a:xfrm>
            <a:off x="0" y="4640411"/>
            <a:ext cx="0" cy="153888"/>
          </a:xfrm>
          <a:prstGeom prst="rect">
            <a:avLst/>
          </a:prstGeom>
          <a:noFill/>
        </p:spPr>
        <p:txBody>
          <a:bodyPr vert="horz" wrap="square" lIns="0" tIns="0" rIns="0" bIns="0" rtlCol="0" anchor="ctr" anchorCtr="0">
            <a:spAutoFit/>
          </a:bodyPr>
          <a:lstStyle/>
          <a:p>
            <a:pPr algn="ctr" defTabSz="457200"/>
            <a:endParaRPr lang="en-US" sz="1000">
              <a:solidFill>
                <a:srgbClr val="C0504D"/>
              </a:solidFill>
              <a:latin typeface="Calibri" panose="020F0502020204030204" pitchFamily="34" charset="0"/>
            </a:endParaRPr>
          </a:p>
        </p:txBody>
      </p:sp>
      <p:sp>
        <p:nvSpPr>
          <p:cNvPr id="1494" name="OTLSHAPE_T_82d1b7aae77d41a2be14d69f5e501b1b_StartDate" hidden="1"/>
          <p:cNvSpPr txBox="1"/>
          <p:nvPr>
            <p:custDataLst>
              <p:tags r:id="rId73"/>
            </p:custDataLst>
          </p:nvPr>
        </p:nvSpPr>
        <p:spPr>
          <a:xfrm>
            <a:off x="0" y="46404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95" name="OTLSHAPE_T_82d1b7aae77d41a2be14d69f5e501b1b_EndDate" hidden="1"/>
          <p:cNvSpPr txBox="1"/>
          <p:nvPr>
            <p:custDataLst>
              <p:tags r:id="rId74"/>
            </p:custDataLst>
          </p:nvPr>
        </p:nvSpPr>
        <p:spPr>
          <a:xfrm>
            <a:off x="0" y="46404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496" name="OTLSHAPE_T_82d1b7aae77d41a2be14d69f5e501b1b_JoinedDate"/>
          <p:cNvSpPr txBox="1"/>
          <p:nvPr>
            <p:custDataLst>
              <p:tags r:id="rId75"/>
            </p:custDataLst>
          </p:nvPr>
        </p:nvSpPr>
        <p:spPr>
          <a:xfrm>
            <a:off x="5385041" y="4664499"/>
            <a:ext cx="863600" cy="155025"/>
          </a:xfrm>
          <a:prstGeom prst="rect">
            <a:avLst/>
          </a:prstGeom>
          <a:noFill/>
        </p:spPr>
        <p:txBody>
          <a:bodyPr vert="horz" wrap="square" lIns="0" tIns="0" rIns="0" bIns="0" rtlCol="0" anchor="ctr" anchorCtr="0">
            <a:spAutoFit/>
          </a:bodyPr>
          <a:lstStyle/>
          <a:p>
            <a:pPr defTabSz="457200"/>
            <a:r>
              <a:rPr lang="en-US" sz="1000" spc="-4" smtClean="0">
                <a:solidFill>
                  <a:prstClr val="black"/>
                </a:solidFill>
                <a:latin typeface="Calibri" panose="020F0502020204030204" pitchFamily="34" charset="0"/>
              </a:rPr>
              <a:t>May 11 - May 22</a:t>
            </a:r>
            <a:endParaRPr lang="en-US" sz="1000" spc="-4">
              <a:solidFill>
                <a:prstClr val="black"/>
              </a:solidFill>
              <a:latin typeface="Calibri" panose="020F0502020204030204" pitchFamily="34" charset="0"/>
            </a:endParaRPr>
          </a:p>
        </p:txBody>
      </p:sp>
      <p:sp>
        <p:nvSpPr>
          <p:cNvPr id="1497" name="OTLSHAPE_T_82d1b7aae77d41a2be14d69f5e501b1b_Duration"/>
          <p:cNvSpPr txBox="1"/>
          <p:nvPr>
            <p:custDataLst>
              <p:tags r:id="rId76"/>
            </p:custDataLst>
          </p:nvPr>
        </p:nvSpPr>
        <p:spPr>
          <a:xfrm>
            <a:off x="4632161" y="4664499"/>
            <a:ext cx="393700" cy="155025"/>
          </a:xfrm>
          <a:prstGeom prst="rect">
            <a:avLst/>
          </a:prstGeom>
          <a:noFill/>
        </p:spPr>
        <p:txBody>
          <a:bodyPr vert="horz" wrap="square" lIns="0" tIns="0" rIns="0" bIns="0" rtlCol="0" anchor="ctr" anchorCtr="0">
            <a:spAutoFit/>
          </a:bodyPr>
          <a:lstStyle/>
          <a:p>
            <a:pPr algn="ctr" defTabSz="457200"/>
            <a:r>
              <a:rPr lang="en-US" sz="1000" spc="-8" smtClean="0">
                <a:solidFill>
                  <a:prstClr val="black"/>
                </a:solidFill>
                <a:latin typeface="Calibri" panose="020F0502020204030204" pitchFamily="34" charset="0"/>
              </a:rPr>
              <a:t>12 days</a:t>
            </a:r>
            <a:endParaRPr lang="en-US" sz="1000" spc="-8" dirty="0">
              <a:solidFill>
                <a:prstClr val="black"/>
              </a:solidFill>
              <a:latin typeface="Calibri" panose="020F0502020204030204" pitchFamily="34" charset="0"/>
            </a:endParaRPr>
          </a:p>
        </p:txBody>
      </p:sp>
      <p:sp>
        <p:nvSpPr>
          <p:cNvPr id="1498" name="OTLSHAPE_T_82d1b7aae77d41a2be14d69f5e501b1b_Title"/>
          <p:cNvSpPr txBox="1"/>
          <p:nvPr>
            <p:custDataLst>
              <p:tags r:id="rId77"/>
            </p:custDataLst>
          </p:nvPr>
        </p:nvSpPr>
        <p:spPr>
          <a:xfrm>
            <a:off x="127000" y="4656751"/>
            <a:ext cx="1511300" cy="170519"/>
          </a:xfrm>
          <a:prstGeom prst="rect">
            <a:avLst/>
          </a:prstGeom>
          <a:noFill/>
        </p:spPr>
        <p:txBody>
          <a:bodyPr vert="horz" wrap="square" lIns="0" tIns="0" rIns="0" bIns="0" rtlCol="0" anchor="ctr" anchorCtr="0">
            <a:spAutoFit/>
          </a:bodyPr>
          <a:lstStyle/>
          <a:p>
            <a:pPr defTabSz="457200"/>
            <a:r>
              <a:rPr lang="en-US" sz="1100" b="1" spc="-2" smtClean="0">
                <a:solidFill>
                  <a:prstClr val="black"/>
                </a:solidFill>
                <a:latin typeface="Calibri" panose="020F0502020204030204" pitchFamily="34" charset="0"/>
              </a:rPr>
              <a:t>FEMA Extension deadline </a:t>
            </a:r>
            <a:endParaRPr lang="en-US" sz="1100" b="1" spc="-2">
              <a:solidFill>
                <a:prstClr val="black"/>
              </a:solidFill>
              <a:latin typeface="Calibri" panose="020F0502020204030204" pitchFamily="34" charset="0"/>
            </a:endParaRPr>
          </a:p>
        </p:txBody>
      </p:sp>
      <p:sp>
        <p:nvSpPr>
          <p:cNvPr id="1501" name="OTLSHAPE_T_6ae31c99f6864aae840de110566ea63d_TextPercentage" hidden="1"/>
          <p:cNvSpPr txBox="1"/>
          <p:nvPr>
            <p:custDataLst>
              <p:tags r:id="rId78"/>
            </p:custDataLst>
          </p:nvPr>
        </p:nvSpPr>
        <p:spPr>
          <a:xfrm>
            <a:off x="0" y="4970611"/>
            <a:ext cx="0" cy="153888"/>
          </a:xfrm>
          <a:prstGeom prst="rect">
            <a:avLst/>
          </a:prstGeom>
          <a:noFill/>
        </p:spPr>
        <p:txBody>
          <a:bodyPr vert="horz" wrap="square" lIns="0" tIns="0" rIns="0" bIns="0" rtlCol="0" anchor="ctr" anchorCtr="0">
            <a:spAutoFit/>
          </a:bodyPr>
          <a:lstStyle/>
          <a:p>
            <a:pPr algn="ctr" defTabSz="457200"/>
            <a:endParaRPr lang="en-US" sz="1000">
              <a:solidFill>
                <a:srgbClr val="C0504D"/>
              </a:solidFill>
              <a:latin typeface="Calibri" panose="020F0502020204030204" pitchFamily="34" charset="0"/>
            </a:endParaRPr>
          </a:p>
        </p:txBody>
      </p:sp>
      <p:sp>
        <p:nvSpPr>
          <p:cNvPr id="1502" name="OTLSHAPE_T_6ae31c99f6864aae840de110566ea63d_StartDate" hidden="1"/>
          <p:cNvSpPr txBox="1"/>
          <p:nvPr>
            <p:custDataLst>
              <p:tags r:id="rId79"/>
            </p:custDataLst>
          </p:nvPr>
        </p:nvSpPr>
        <p:spPr>
          <a:xfrm>
            <a:off x="0" y="49706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503" name="OTLSHAPE_T_6ae31c99f6864aae840de110566ea63d_EndDate" hidden="1"/>
          <p:cNvSpPr txBox="1"/>
          <p:nvPr>
            <p:custDataLst>
              <p:tags r:id="rId80"/>
            </p:custDataLst>
          </p:nvPr>
        </p:nvSpPr>
        <p:spPr>
          <a:xfrm>
            <a:off x="0" y="49706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504" name="OTLSHAPE_T_6ae31c99f6864aae840de110566ea63d_JoinedDate"/>
          <p:cNvSpPr txBox="1"/>
          <p:nvPr>
            <p:custDataLst>
              <p:tags r:id="rId81"/>
            </p:custDataLst>
          </p:nvPr>
        </p:nvSpPr>
        <p:spPr>
          <a:xfrm>
            <a:off x="9701343" y="4994699"/>
            <a:ext cx="723900" cy="155025"/>
          </a:xfrm>
          <a:prstGeom prst="rect">
            <a:avLst/>
          </a:prstGeom>
          <a:noFill/>
        </p:spPr>
        <p:txBody>
          <a:bodyPr vert="horz" wrap="square" lIns="0" tIns="0" rIns="0" bIns="0" rtlCol="0" anchor="ctr" anchorCtr="0">
            <a:spAutoFit/>
          </a:bodyPr>
          <a:lstStyle/>
          <a:p>
            <a:pPr defTabSz="457200"/>
            <a:r>
              <a:rPr lang="en-US" sz="1000" spc="-4" smtClean="0">
                <a:solidFill>
                  <a:prstClr val="black"/>
                </a:solidFill>
                <a:latin typeface="Calibri" panose="020F0502020204030204" pitchFamily="34" charset="0"/>
              </a:rPr>
              <a:t>Jun 12 - Jul 12</a:t>
            </a:r>
            <a:endParaRPr lang="en-US" sz="1000" spc="-4">
              <a:solidFill>
                <a:prstClr val="black"/>
              </a:solidFill>
              <a:latin typeface="Calibri" panose="020F0502020204030204" pitchFamily="34" charset="0"/>
            </a:endParaRPr>
          </a:p>
        </p:txBody>
      </p:sp>
      <p:sp>
        <p:nvSpPr>
          <p:cNvPr id="1505" name="OTLSHAPE_T_6ae31c99f6864aae840de110566ea63d_Duration"/>
          <p:cNvSpPr txBox="1"/>
          <p:nvPr>
            <p:custDataLst>
              <p:tags r:id="rId82"/>
            </p:custDataLst>
          </p:nvPr>
        </p:nvSpPr>
        <p:spPr>
          <a:xfrm>
            <a:off x="8186733" y="4994699"/>
            <a:ext cx="393700" cy="155025"/>
          </a:xfrm>
          <a:prstGeom prst="rect">
            <a:avLst/>
          </a:prstGeom>
          <a:noFill/>
        </p:spPr>
        <p:txBody>
          <a:bodyPr vert="horz" wrap="square" lIns="0" tIns="0" rIns="0" bIns="0" rtlCol="0" anchor="ctr" anchorCtr="0">
            <a:spAutoFit/>
          </a:bodyPr>
          <a:lstStyle/>
          <a:p>
            <a:pPr algn="ctr" defTabSz="457200"/>
            <a:r>
              <a:rPr lang="en-US" sz="1000" spc="-8" smtClean="0">
                <a:solidFill>
                  <a:prstClr val="black"/>
                </a:solidFill>
                <a:latin typeface="Calibri" panose="020F0502020204030204" pitchFamily="34" charset="0"/>
              </a:rPr>
              <a:t>30 days</a:t>
            </a:r>
            <a:endParaRPr lang="en-US" sz="1000" spc="-8">
              <a:solidFill>
                <a:prstClr val="black"/>
              </a:solidFill>
              <a:latin typeface="Calibri" panose="020F0502020204030204" pitchFamily="34" charset="0"/>
            </a:endParaRPr>
          </a:p>
        </p:txBody>
      </p:sp>
      <p:sp>
        <p:nvSpPr>
          <p:cNvPr id="1506" name="OTLSHAPE_T_6ae31c99f6864aae840de110566ea63d_Title"/>
          <p:cNvSpPr txBox="1"/>
          <p:nvPr>
            <p:custDataLst>
              <p:tags r:id="rId83"/>
            </p:custDataLst>
          </p:nvPr>
        </p:nvSpPr>
        <p:spPr>
          <a:xfrm>
            <a:off x="127000" y="4986951"/>
            <a:ext cx="914400" cy="170519"/>
          </a:xfrm>
          <a:prstGeom prst="rect">
            <a:avLst/>
          </a:prstGeom>
          <a:noFill/>
        </p:spPr>
        <p:txBody>
          <a:bodyPr vert="horz" wrap="square" lIns="0" tIns="0" rIns="0" bIns="0" rtlCol="0" anchor="ctr" anchorCtr="0">
            <a:spAutoFit/>
          </a:bodyPr>
          <a:lstStyle/>
          <a:p>
            <a:pPr defTabSz="457200"/>
            <a:r>
              <a:rPr lang="en-US" sz="1100" b="1" spc="-6" smtClean="0">
                <a:solidFill>
                  <a:prstClr val="black"/>
                </a:solidFill>
                <a:latin typeface="Calibri" panose="020F0502020204030204" pitchFamily="34" charset="0"/>
              </a:rPr>
              <a:t>Applicant Briefs</a:t>
            </a:r>
            <a:endParaRPr lang="en-US" sz="1100" b="1" spc="-6">
              <a:solidFill>
                <a:prstClr val="black"/>
              </a:solidFill>
              <a:latin typeface="Calibri" panose="020F0502020204030204" pitchFamily="34" charset="0"/>
            </a:endParaRPr>
          </a:p>
        </p:txBody>
      </p:sp>
      <p:sp>
        <p:nvSpPr>
          <p:cNvPr id="1509" name="OTLSHAPE_T_22bdfc806c884523a9731f1e96164e05_TextPercentage" hidden="1"/>
          <p:cNvSpPr txBox="1"/>
          <p:nvPr>
            <p:custDataLst>
              <p:tags r:id="rId84"/>
            </p:custDataLst>
          </p:nvPr>
        </p:nvSpPr>
        <p:spPr>
          <a:xfrm>
            <a:off x="0" y="5300811"/>
            <a:ext cx="0" cy="153888"/>
          </a:xfrm>
          <a:prstGeom prst="rect">
            <a:avLst/>
          </a:prstGeom>
          <a:noFill/>
        </p:spPr>
        <p:txBody>
          <a:bodyPr vert="horz" wrap="square" lIns="0" tIns="0" rIns="0" bIns="0" rtlCol="0" anchor="ctr" anchorCtr="0">
            <a:spAutoFit/>
          </a:bodyPr>
          <a:lstStyle/>
          <a:p>
            <a:pPr algn="ctr" defTabSz="457200"/>
            <a:endParaRPr lang="en-US" sz="1000">
              <a:solidFill>
                <a:srgbClr val="C0504D"/>
              </a:solidFill>
              <a:latin typeface="Calibri" panose="020F0502020204030204" pitchFamily="34" charset="0"/>
            </a:endParaRPr>
          </a:p>
        </p:txBody>
      </p:sp>
      <p:sp>
        <p:nvSpPr>
          <p:cNvPr id="1510" name="OTLSHAPE_T_22bdfc806c884523a9731f1e96164e05_StartDate" hidden="1"/>
          <p:cNvSpPr txBox="1"/>
          <p:nvPr>
            <p:custDataLst>
              <p:tags r:id="rId85"/>
            </p:custDataLst>
          </p:nvPr>
        </p:nvSpPr>
        <p:spPr>
          <a:xfrm>
            <a:off x="0" y="53008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511" name="OTLSHAPE_T_22bdfc806c884523a9731f1e96164e05_EndDate" hidden="1"/>
          <p:cNvSpPr txBox="1"/>
          <p:nvPr>
            <p:custDataLst>
              <p:tags r:id="rId86"/>
            </p:custDataLst>
          </p:nvPr>
        </p:nvSpPr>
        <p:spPr>
          <a:xfrm>
            <a:off x="0" y="5300811"/>
            <a:ext cx="0" cy="153888"/>
          </a:xfrm>
          <a:prstGeom prst="rect">
            <a:avLst/>
          </a:prstGeom>
          <a:noFill/>
        </p:spPr>
        <p:txBody>
          <a:bodyPr vert="horz" wrap="square" lIns="0" tIns="0" rIns="0" bIns="0" rtlCol="0" anchor="ctr" anchorCtr="0">
            <a:spAutoFit/>
          </a:bodyPr>
          <a:lstStyle/>
          <a:p>
            <a:pPr algn="ctr" defTabSz="457200"/>
            <a:endParaRPr lang="en-US" sz="1000">
              <a:solidFill>
                <a:prstClr val="black"/>
              </a:solidFill>
              <a:latin typeface="Calibri" panose="020F0502020204030204" pitchFamily="34" charset="0"/>
            </a:endParaRPr>
          </a:p>
        </p:txBody>
      </p:sp>
      <p:sp>
        <p:nvSpPr>
          <p:cNvPr id="1512" name="OTLSHAPE_T_22bdfc806c884523a9731f1e96164e05_JoinedDate"/>
          <p:cNvSpPr txBox="1"/>
          <p:nvPr>
            <p:custDataLst>
              <p:tags r:id="rId87"/>
            </p:custDataLst>
          </p:nvPr>
        </p:nvSpPr>
        <p:spPr>
          <a:xfrm>
            <a:off x="9701343" y="5324899"/>
            <a:ext cx="723900" cy="155025"/>
          </a:xfrm>
          <a:prstGeom prst="rect">
            <a:avLst/>
          </a:prstGeom>
          <a:noFill/>
        </p:spPr>
        <p:txBody>
          <a:bodyPr vert="horz" wrap="square" lIns="0" tIns="0" rIns="0" bIns="0" rtlCol="0" anchor="ctr" anchorCtr="0">
            <a:spAutoFit/>
          </a:bodyPr>
          <a:lstStyle/>
          <a:p>
            <a:pPr defTabSz="457200"/>
            <a:r>
              <a:rPr lang="en-US" sz="1000" spc="-4" smtClean="0">
                <a:solidFill>
                  <a:prstClr val="black"/>
                </a:solidFill>
                <a:latin typeface="Calibri" panose="020F0502020204030204" pitchFamily="34" charset="0"/>
              </a:rPr>
              <a:t>Jun 13 - Jul 12</a:t>
            </a:r>
            <a:endParaRPr lang="en-US" sz="1000" spc="-4">
              <a:solidFill>
                <a:prstClr val="black"/>
              </a:solidFill>
              <a:latin typeface="Calibri" panose="020F0502020204030204" pitchFamily="34" charset="0"/>
            </a:endParaRPr>
          </a:p>
        </p:txBody>
      </p:sp>
      <p:sp>
        <p:nvSpPr>
          <p:cNvPr id="1513" name="OTLSHAPE_T_22bdfc806c884523a9731f1e96164e05_Duration"/>
          <p:cNvSpPr txBox="1"/>
          <p:nvPr>
            <p:custDataLst>
              <p:tags r:id="rId88"/>
            </p:custDataLst>
          </p:nvPr>
        </p:nvSpPr>
        <p:spPr>
          <a:xfrm>
            <a:off x="8186762" y="5324899"/>
            <a:ext cx="393700" cy="155025"/>
          </a:xfrm>
          <a:prstGeom prst="rect">
            <a:avLst/>
          </a:prstGeom>
          <a:noFill/>
        </p:spPr>
        <p:txBody>
          <a:bodyPr vert="horz" wrap="square" lIns="0" tIns="0" rIns="0" bIns="0" rtlCol="0" anchor="ctr" anchorCtr="0">
            <a:spAutoFit/>
          </a:bodyPr>
          <a:lstStyle/>
          <a:p>
            <a:pPr algn="ctr" defTabSz="457200"/>
            <a:r>
              <a:rPr lang="en-US" sz="1000" spc="-8" smtClean="0">
                <a:solidFill>
                  <a:prstClr val="black"/>
                </a:solidFill>
                <a:latin typeface="Calibri" panose="020F0502020204030204" pitchFamily="34" charset="0"/>
              </a:rPr>
              <a:t>30 days</a:t>
            </a:r>
            <a:endParaRPr lang="en-US" sz="1000" spc="-8">
              <a:solidFill>
                <a:prstClr val="black"/>
              </a:solidFill>
              <a:latin typeface="Calibri" panose="020F0502020204030204" pitchFamily="34" charset="0"/>
            </a:endParaRPr>
          </a:p>
        </p:txBody>
      </p:sp>
      <p:sp>
        <p:nvSpPr>
          <p:cNvPr id="1514" name="OTLSHAPE_T_22bdfc806c884523a9731f1e96164e05_Title"/>
          <p:cNvSpPr txBox="1"/>
          <p:nvPr>
            <p:custDataLst>
              <p:tags r:id="rId89"/>
            </p:custDataLst>
          </p:nvPr>
        </p:nvSpPr>
        <p:spPr>
          <a:xfrm>
            <a:off x="127000" y="5317151"/>
            <a:ext cx="1866900" cy="170519"/>
          </a:xfrm>
          <a:prstGeom prst="rect">
            <a:avLst/>
          </a:prstGeom>
          <a:noFill/>
        </p:spPr>
        <p:txBody>
          <a:bodyPr vert="horz" wrap="square" lIns="0" tIns="0" rIns="0" bIns="0" rtlCol="0" anchor="ctr" anchorCtr="0">
            <a:spAutoFit/>
          </a:bodyPr>
          <a:lstStyle/>
          <a:p>
            <a:pPr defTabSz="457200"/>
            <a:r>
              <a:rPr lang="en-US" sz="1100" b="1" spc="-2" smtClean="0">
                <a:solidFill>
                  <a:prstClr val="black"/>
                </a:solidFill>
                <a:latin typeface="Calibri" panose="020F0502020204030204" pitchFamily="34" charset="0"/>
              </a:rPr>
              <a:t>FEMA Ammendement Deadline </a:t>
            </a:r>
            <a:endParaRPr lang="en-US" sz="1100" b="1" spc="-2">
              <a:solidFill>
                <a:prstClr val="black"/>
              </a:solidFill>
              <a:latin typeface="Calibri" panose="020F0502020204030204" pitchFamily="34" charset="0"/>
            </a:endParaRPr>
          </a:p>
        </p:txBody>
      </p:sp>
      <p:sp>
        <p:nvSpPr>
          <p:cNvPr id="1531" name="Title 1"/>
          <p:cNvSpPr txBox="1">
            <a:spLocks/>
          </p:cNvSpPr>
          <p:nvPr/>
        </p:nvSpPr>
        <p:spPr>
          <a:xfrm>
            <a:off x="421218" y="1"/>
            <a:ext cx="9958916" cy="755904"/>
          </a:xfrm>
          <a:prstGeom prst="rect">
            <a:avLst/>
          </a:prstGeom>
        </p:spPr>
        <p:txBody>
          <a:bodyPr/>
          <a:lstStyle>
            <a:lvl1pPr algn="l" rtl="0" eaLnBrk="1" fontAlgn="base" hangingPunct="1">
              <a:spcBef>
                <a:spcPct val="0"/>
              </a:spcBef>
              <a:spcAft>
                <a:spcPct val="0"/>
              </a:spcAft>
              <a:defRPr sz="5600">
                <a:solidFill>
                  <a:srgbClr val="002F80"/>
                </a:solidFill>
                <a:latin typeface="+mj-lt"/>
                <a:ea typeface="+mj-ea"/>
                <a:cs typeface="+mj-cs"/>
              </a:defRPr>
            </a:lvl1pPr>
            <a:lvl2pPr algn="l" rtl="0" eaLnBrk="1" fontAlgn="base" hangingPunct="1">
              <a:spcBef>
                <a:spcPct val="0"/>
              </a:spcBef>
              <a:spcAft>
                <a:spcPct val="0"/>
              </a:spcAft>
              <a:defRPr sz="5600">
                <a:solidFill>
                  <a:srgbClr val="000063"/>
                </a:solidFill>
                <a:latin typeface="Times New Roman" charset="0"/>
              </a:defRPr>
            </a:lvl2pPr>
            <a:lvl3pPr algn="l" rtl="0" eaLnBrk="1" fontAlgn="base" hangingPunct="1">
              <a:spcBef>
                <a:spcPct val="0"/>
              </a:spcBef>
              <a:spcAft>
                <a:spcPct val="0"/>
              </a:spcAft>
              <a:defRPr sz="5600">
                <a:solidFill>
                  <a:srgbClr val="000063"/>
                </a:solidFill>
                <a:latin typeface="Times New Roman" charset="0"/>
              </a:defRPr>
            </a:lvl3pPr>
            <a:lvl4pPr algn="l" rtl="0" eaLnBrk="1" fontAlgn="base" hangingPunct="1">
              <a:spcBef>
                <a:spcPct val="0"/>
              </a:spcBef>
              <a:spcAft>
                <a:spcPct val="0"/>
              </a:spcAft>
              <a:defRPr sz="5600">
                <a:solidFill>
                  <a:srgbClr val="000063"/>
                </a:solidFill>
                <a:latin typeface="Times New Roman" charset="0"/>
              </a:defRPr>
            </a:lvl4pPr>
            <a:lvl5pPr algn="l" rtl="0" eaLnBrk="1" fontAlgn="base" hangingPunct="1">
              <a:spcBef>
                <a:spcPct val="0"/>
              </a:spcBef>
              <a:spcAft>
                <a:spcPct val="0"/>
              </a:spcAft>
              <a:defRPr sz="5600">
                <a:solidFill>
                  <a:srgbClr val="000063"/>
                </a:solidFill>
                <a:latin typeface="Times New Roman" charset="0"/>
              </a:defRPr>
            </a:lvl5pPr>
            <a:lvl6pPr marL="609585" algn="l" rtl="0" eaLnBrk="1" fontAlgn="base" hangingPunct="1">
              <a:spcBef>
                <a:spcPct val="0"/>
              </a:spcBef>
              <a:spcAft>
                <a:spcPct val="0"/>
              </a:spcAft>
              <a:defRPr sz="5600">
                <a:solidFill>
                  <a:srgbClr val="000063"/>
                </a:solidFill>
                <a:latin typeface="Times New Roman" charset="0"/>
              </a:defRPr>
            </a:lvl6pPr>
            <a:lvl7pPr marL="1219170" algn="l" rtl="0" eaLnBrk="1" fontAlgn="base" hangingPunct="1">
              <a:spcBef>
                <a:spcPct val="0"/>
              </a:spcBef>
              <a:spcAft>
                <a:spcPct val="0"/>
              </a:spcAft>
              <a:defRPr sz="5600">
                <a:solidFill>
                  <a:srgbClr val="000063"/>
                </a:solidFill>
                <a:latin typeface="Times New Roman" charset="0"/>
              </a:defRPr>
            </a:lvl7pPr>
            <a:lvl8pPr marL="1828754" algn="l" rtl="0" eaLnBrk="1" fontAlgn="base" hangingPunct="1">
              <a:spcBef>
                <a:spcPct val="0"/>
              </a:spcBef>
              <a:spcAft>
                <a:spcPct val="0"/>
              </a:spcAft>
              <a:defRPr sz="5600">
                <a:solidFill>
                  <a:srgbClr val="000063"/>
                </a:solidFill>
                <a:latin typeface="Times New Roman" charset="0"/>
              </a:defRPr>
            </a:lvl8pPr>
            <a:lvl9pPr marL="2438339" algn="l" rtl="0" eaLnBrk="1" fontAlgn="base" hangingPunct="1">
              <a:spcBef>
                <a:spcPct val="0"/>
              </a:spcBef>
              <a:spcAft>
                <a:spcPct val="0"/>
              </a:spcAft>
              <a:defRPr sz="5600">
                <a:solidFill>
                  <a:srgbClr val="000063"/>
                </a:solidFill>
                <a:latin typeface="Times New Roman" charset="0"/>
              </a:defRPr>
            </a:lvl9pPr>
          </a:lstStyle>
          <a:p>
            <a:pPr defTabSz="457200"/>
            <a:r>
              <a:rPr lang="en-US" sz="4400" b="1" kern="0" dirty="0" smtClean="0">
                <a:solidFill>
                  <a:prstClr val="black"/>
                </a:solidFill>
                <a:latin typeface="Calibri Light" panose="020F0302020204030204" pitchFamily="34" charset="0"/>
                <a:cs typeface="Calibri Light" panose="020F0302020204030204" pitchFamily="34" charset="0"/>
              </a:rPr>
              <a:t>Event Timeline</a:t>
            </a:r>
          </a:p>
          <a:p>
            <a:pPr defTabSz="457200"/>
            <a:endParaRPr lang="en-US" sz="3600" kern="0" dirty="0"/>
          </a:p>
          <a:p>
            <a:pPr defTabSz="457200"/>
            <a:endParaRPr lang="en-US" sz="3600" kern="0" dirty="0"/>
          </a:p>
        </p:txBody>
      </p:sp>
      <p:pic>
        <p:nvPicPr>
          <p:cNvPr id="1532" name="Picture 1531"/>
          <p:cNvPicPr>
            <a:picLocks noChangeAspect="1"/>
          </p:cNvPicPr>
          <p:nvPr/>
        </p:nvPicPr>
        <p:blipFill>
          <a:blip r:embed="rId91" cstate="print">
            <a:extLst>
              <a:ext uri="{28A0092B-C50C-407E-A947-70E740481C1C}">
                <a14:useLocalDpi xmlns:a14="http://schemas.microsoft.com/office/drawing/2010/main" val="0"/>
              </a:ext>
            </a:extLst>
          </a:blip>
          <a:stretch>
            <a:fillRect/>
          </a:stretch>
        </p:blipFill>
        <p:spPr>
          <a:xfrm>
            <a:off x="8212363" y="170101"/>
            <a:ext cx="3235185" cy="1992066"/>
          </a:xfrm>
          <a:prstGeom prst="rect">
            <a:avLst/>
          </a:prstGeom>
          <a:effectLst>
            <a:softEdge rad="127000"/>
          </a:effectLst>
        </p:spPr>
      </p:pic>
    </p:spTree>
    <p:custDataLst>
      <p:tags r:id="rId1"/>
    </p:custDataLst>
    <p:extLst>
      <p:ext uri="{BB962C8B-B14F-4D97-AF65-F5344CB8AC3E}">
        <p14:creationId xmlns:p14="http://schemas.microsoft.com/office/powerpoint/2010/main" val="3410692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eaLnBrk="0" fontAlgn="base" hangingPunct="0">
              <a:spcBef>
                <a:spcPct val="0"/>
              </a:spcBef>
              <a:spcAft>
                <a:spcPct val="0"/>
              </a:spcAft>
            </a:pPr>
            <a:fld id="{F62AC002-325B-4215-8274-00E5AF1EBD83}" type="slidenum">
              <a:rPr lang="en-US" smtClean="0">
                <a:solidFill>
                  <a:prstClr val="black"/>
                </a:solidFill>
              </a:rPr>
              <a:pPr eaLnBrk="0" fontAlgn="base" hangingPunct="0">
                <a:spcBef>
                  <a:spcPct val="0"/>
                </a:spcBef>
                <a:spcAft>
                  <a:spcPct val="0"/>
                </a:spcAft>
              </a:pPr>
              <a:t>14</a:t>
            </a:fld>
            <a:endParaRPr lang="en-US">
              <a:solidFill>
                <a:prstClr val="black"/>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218"/>
            <a:ext cx="12192000" cy="6755563"/>
          </a:xfrm>
          <a:prstGeom prst="rect">
            <a:avLst/>
          </a:prstGeom>
        </p:spPr>
      </p:pic>
    </p:spTree>
    <p:extLst>
      <p:ext uri="{BB962C8B-B14F-4D97-AF65-F5344CB8AC3E}">
        <p14:creationId xmlns:p14="http://schemas.microsoft.com/office/powerpoint/2010/main" val="28272355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Break</a:t>
            </a:r>
            <a:endParaRPr lang="en-US" b="1" dirty="0"/>
          </a:p>
        </p:txBody>
      </p:sp>
      <p:sp>
        <p:nvSpPr>
          <p:cNvPr id="3" name="Subtitle 2"/>
          <p:cNvSpPr>
            <a:spLocks noGrp="1"/>
          </p:cNvSpPr>
          <p:nvPr>
            <p:ph type="subTitle" idx="1"/>
          </p:nvPr>
        </p:nvSpPr>
        <p:spPr/>
        <p:txBody>
          <a:bodyPr/>
          <a:lstStyle/>
          <a:p>
            <a:r>
              <a:rPr lang="en-US" dirty="0" smtClean="0"/>
              <a:t>Please be back in your seats by 10:00 AM</a:t>
            </a:r>
            <a:endParaRPr lang="en-US" dirty="0"/>
          </a:p>
        </p:txBody>
      </p:sp>
    </p:spTree>
    <p:extLst>
      <p:ext uri="{BB962C8B-B14F-4D97-AF65-F5344CB8AC3E}">
        <p14:creationId xmlns:p14="http://schemas.microsoft.com/office/powerpoint/2010/main" val="41007296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Speed Networking</a:t>
            </a:r>
            <a:endParaRPr lang="en-US" b="1" dirty="0"/>
          </a:p>
        </p:txBody>
      </p:sp>
      <p:sp>
        <p:nvSpPr>
          <p:cNvPr id="3" name="Subtitle 2"/>
          <p:cNvSpPr>
            <a:spLocks noGrp="1"/>
          </p:cNvSpPr>
          <p:nvPr>
            <p:ph type="subTitle" idx="1"/>
          </p:nvPr>
        </p:nvSpPr>
        <p:spPr/>
        <p:txBody>
          <a:bodyPr/>
          <a:lstStyle/>
          <a:p>
            <a:r>
              <a:rPr lang="en-US" dirty="0" smtClean="0"/>
              <a:t>Get to know all of the Program Managers of IOEM</a:t>
            </a:r>
            <a:endParaRPr lang="en-US" dirty="0"/>
          </a:p>
        </p:txBody>
      </p:sp>
    </p:spTree>
    <p:extLst>
      <p:ext uri="{BB962C8B-B14F-4D97-AF65-F5344CB8AC3E}">
        <p14:creationId xmlns:p14="http://schemas.microsoft.com/office/powerpoint/2010/main" val="4049313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dJ5RZeS2tUk"/>
          <p:cNvPicPr>
            <a:picLocks noGrp="1" noRot="1" noChangeAspect="1"/>
          </p:cNvPicPr>
          <p:nvPr>
            <p:ph idx="1"/>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5425877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State of Idaho – Cybersecurity Update</a:t>
            </a:r>
          </a:p>
        </p:txBody>
      </p:sp>
      <p:sp>
        <p:nvSpPr>
          <p:cNvPr id="3" name="Subtitle 2"/>
          <p:cNvSpPr>
            <a:spLocks noGrp="1"/>
          </p:cNvSpPr>
          <p:nvPr>
            <p:ph type="subTitle" idx="1"/>
          </p:nvPr>
        </p:nvSpPr>
        <p:spPr/>
        <p:txBody>
          <a:bodyPr/>
          <a:lstStyle/>
          <a:p>
            <a:r>
              <a:rPr lang="en-US" i="1" dirty="0"/>
              <a:t>Jeff Weak – Administrator, Idaho Office of Information Technology Services</a:t>
            </a:r>
          </a:p>
          <a:p>
            <a:r>
              <a:rPr lang="en-US" i="1" dirty="0"/>
              <a:t>Diego Curt – Chief Compliance Officer, Idaho Office of Information Technology Services</a:t>
            </a:r>
          </a:p>
        </p:txBody>
      </p:sp>
    </p:spTree>
    <p:extLst>
      <p:ext uri="{BB962C8B-B14F-4D97-AF65-F5344CB8AC3E}">
        <p14:creationId xmlns:p14="http://schemas.microsoft.com/office/powerpoint/2010/main" val="3596546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124D9F5B-C72B-41EE-97C2-D3600B62717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defTabSz="457200"/>
            <a:endParaRPr lang="en-US">
              <a:solidFill>
                <a:prstClr val="white"/>
              </a:solidFill>
            </a:endParaRPr>
          </a:p>
        </p:txBody>
      </p:sp>
      <p:grpSp>
        <p:nvGrpSpPr>
          <p:cNvPr id="12" name="Group 11">
            <a:extLst>
              <a:ext uri="{FF2B5EF4-FFF2-40B4-BE49-F238E27FC236}">
                <a16:creationId xmlns:a16="http://schemas.microsoft.com/office/drawing/2014/main" xmlns="" id="{0180A64C-1862-4B1B-8953-FA96DEE4C44F}"/>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9206969" y="2963333"/>
            <a:ext cx="2981858" cy="3208867"/>
            <a:chOff x="9206969" y="2963333"/>
            <a:chExt cx="2981858" cy="3208867"/>
          </a:xfrm>
        </p:grpSpPr>
        <p:cxnSp>
          <p:nvCxnSpPr>
            <p:cNvPr id="13" name="Straight Connector 12">
              <a:extLst>
                <a:ext uri="{FF2B5EF4-FFF2-40B4-BE49-F238E27FC236}">
                  <a16:creationId xmlns:a16="http://schemas.microsoft.com/office/drawing/2014/main" xmlns="" id="{52859A51-B3CA-4126-956F-D0DCCBA21294}"/>
                </a:ext>
              </a:extLst>
            </p:cNvPr>
            <p:cNvCxnSpPr/>
            <p:nvPr>
              <p:extLst>
                <p:ext uri="{386F3935-93C4-4BCD-93E2-E3B085C9AB24}">
                  <p16:designElem xmlns:p16="http://schemas.microsoft.com/office/powerpoint/2015/main" xmlns="" val="1"/>
                </p:ext>
              </p:extLst>
            </p:nvPr>
          </p:nvCxnSpPr>
          <p:spPr>
            <a:xfrm flipH="1">
              <a:off x="11276012" y="2963333"/>
              <a:ext cx="912814" cy="912812"/>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xmlns="" id="{1ECA05ED-FBC3-48F4-8E6D-AB89EC6081CF}"/>
                </a:ext>
              </a:extLst>
            </p:cNvPr>
            <p:cNvCxnSpPr/>
            <p:nvPr>
              <p:extLst>
                <p:ext uri="{386F3935-93C4-4BCD-93E2-E3B085C9AB24}">
                  <p16:designElem xmlns:p16="http://schemas.microsoft.com/office/powerpoint/2015/main" xmlns="" val="1"/>
                </p:ext>
              </p:extLst>
            </p:nvPr>
          </p:nvCxnSpPr>
          <p:spPr>
            <a:xfrm flipH="1">
              <a:off x="9206969" y="3190344"/>
              <a:ext cx="2981857" cy="2981856"/>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xmlns="" id="{5EE24CC5-F080-45A3-B2B4-59A7BCA5AB4A}"/>
                </a:ext>
              </a:extLst>
            </p:cNvPr>
            <p:cNvCxnSpPr/>
            <p:nvPr>
              <p:extLst>
                <p:ext uri="{386F3935-93C4-4BCD-93E2-E3B085C9AB24}">
                  <p16:designElem xmlns:p16="http://schemas.microsoft.com/office/powerpoint/2015/main" xmlns="" val="1"/>
                </p:ext>
              </p:extLst>
            </p:nvPr>
          </p:nvCxnSpPr>
          <p:spPr>
            <a:xfrm flipH="1">
              <a:off x="10292292" y="3285067"/>
              <a:ext cx="1896534" cy="1896533"/>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xmlns="" id="{B3EC6EC2-2351-427C-90C2-F107915733BC}"/>
                </a:ext>
              </a:extLst>
            </p:cNvPr>
            <p:cNvCxnSpPr/>
            <p:nvPr>
              <p:extLst>
                <p:ext uri="{386F3935-93C4-4BCD-93E2-E3B085C9AB24}">
                  <p16:designElem xmlns:p16="http://schemas.microsoft.com/office/powerpoint/2015/main" xmlns="" val="1"/>
                </p:ext>
              </p:extLst>
            </p:nvPr>
          </p:nvCxnSpPr>
          <p:spPr>
            <a:xfrm flipH="1">
              <a:off x="10443103" y="3131080"/>
              <a:ext cx="1745722" cy="1745720"/>
            </a:xfrm>
            <a:prstGeom prst="line">
              <a:avLst/>
            </a:prstGeom>
            <a:ln w="2857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xmlns="" id="{D524D87A-9540-4F77-B006-823176623BD8}"/>
                </a:ext>
              </a:extLst>
            </p:cNvPr>
            <p:cNvCxnSpPr/>
            <p:nvPr>
              <p:extLst>
                <p:ext uri="{386F3935-93C4-4BCD-93E2-E3B085C9AB24}">
                  <p16:designElem xmlns:p16="http://schemas.microsoft.com/office/powerpoint/2015/main" xmlns="" val="1"/>
                </p:ext>
              </p:extLst>
            </p:nvPr>
          </p:nvCxnSpPr>
          <p:spPr>
            <a:xfrm flipH="1">
              <a:off x="10918826" y="3683001"/>
              <a:ext cx="1270001" cy="1269999"/>
            </a:xfrm>
            <a:prstGeom prst="line">
              <a:avLst/>
            </a:prstGeom>
            <a:ln w="28575">
              <a:solidFill>
                <a:srgbClr val="FFFFFF"/>
              </a:solidFill>
            </a:ln>
          </p:spPr>
          <p:style>
            <a:lnRef idx="2">
              <a:schemeClr val="accent1"/>
            </a:lnRef>
            <a:fillRef idx="0">
              <a:schemeClr val="accent1"/>
            </a:fillRef>
            <a:effectRef idx="1">
              <a:schemeClr val="accent1"/>
            </a:effectRef>
            <a:fontRef idx="minor">
              <a:schemeClr val="tx1"/>
            </a:fontRef>
          </p:style>
        </p:cxnSp>
      </p:grpSp>
      <p:pic>
        <p:nvPicPr>
          <p:cNvPr id="5" name="Picture 4">
            <a:extLst>
              <a:ext uri="{FF2B5EF4-FFF2-40B4-BE49-F238E27FC236}">
                <a16:creationId xmlns:a16="http://schemas.microsoft.com/office/drawing/2014/main" xmlns="" id="{67118295-F038-4EB7-A1B6-C93D02CFCA91}"/>
              </a:ext>
            </a:extLst>
          </p:cNvPr>
          <p:cNvPicPr>
            <a:picLocks noChangeAspect="1"/>
          </p:cNvPicPr>
          <p:nvPr/>
        </p:nvPicPr>
        <p:blipFill>
          <a:blip r:embed="rId2"/>
          <a:stretch>
            <a:fillRect/>
          </a:stretch>
        </p:blipFill>
        <p:spPr>
          <a:xfrm>
            <a:off x="717551" y="839655"/>
            <a:ext cx="4887466" cy="4958555"/>
          </a:xfrm>
          <a:prstGeom prst="rect">
            <a:avLst/>
          </a:prstGeom>
          <a:effectLst>
            <a:innerShdw blurRad="57150" dist="38100" dir="14460000">
              <a:prstClr val="black">
                <a:alpha val="70000"/>
              </a:prstClr>
            </a:innerShdw>
          </a:effectLst>
        </p:spPr>
      </p:pic>
      <p:sp>
        <p:nvSpPr>
          <p:cNvPr id="2" name="Title 1">
            <a:extLst>
              <a:ext uri="{FF2B5EF4-FFF2-40B4-BE49-F238E27FC236}">
                <a16:creationId xmlns:a16="http://schemas.microsoft.com/office/drawing/2014/main" xmlns="" id="{11446954-0401-4D33-B32B-D65933D59DD9}"/>
              </a:ext>
            </a:extLst>
          </p:cNvPr>
          <p:cNvSpPr>
            <a:spLocks noGrp="1"/>
          </p:cNvSpPr>
          <p:nvPr>
            <p:ph type="title"/>
          </p:nvPr>
        </p:nvSpPr>
        <p:spPr>
          <a:xfrm>
            <a:off x="5921558" y="939510"/>
            <a:ext cx="4205003" cy="1507067"/>
          </a:xfrm>
        </p:spPr>
        <p:txBody>
          <a:bodyPr>
            <a:normAutofit/>
          </a:bodyPr>
          <a:lstStyle/>
          <a:p>
            <a:r>
              <a:rPr lang="en-US" b="1" dirty="0">
                <a:solidFill>
                  <a:srgbClr val="FFFFFF"/>
                </a:solidFill>
              </a:rPr>
              <a:t>Idaho </a:t>
            </a:r>
            <a:br>
              <a:rPr lang="en-US" b="1" dirty="0">
                <a:solidFill>
                  <a:srgbClr val="FFFFFF"/>
                </a:solidFill>
              </a:rPr>
            </a:br>
            <a:r>
              <a:rPr lang="en-US" b="1" dirty="0">
                <a:solidFill>
                  <a:srgbClr val="FFFFFF"/>
                </a:solidFill>
              </a:rPr>
              <a:t>Cybersecurity</a:t>
            </a:r>
          </a:p>
        </p:txBody>
      </p:sp>
      <p:sp>
        <p:nvSpPr>
          <p:cNvPr id="3" name="Content Placeholder 2">
            <a:extLst>
              <a:ext uri="{FF2B5EF4-FFF2-40B4-BE49-F238E27FC236}">
                <a16:creationId xmlns:a16="http://schemas.microsoft.com/office/drawing/2014/main" xmlns="" id="{75043C1B-00B3-4DF2-90C7-7FAF0ADF452A}"/>
              </a:ext>
            </a:extLst>
          </p:cNvPr>
          <p:cNvSpPr>
            <a:spLocks noGrp="1"/>
          </p:cNvSpPr>
          <p:nvPr>
            <p:ph idx="1"/>
          </p:nvPr>
        </p:nvSpPr>
        <p:spPr>
          <a:xfrm>
            <a:off x="6419706" y="4710972"/>
            <a:ext cx="4983872" cy="1550856"/>
          </a:xfrm>
        </p:spPr>
        <p:txBody>
          <a:bodyPr>
            <a:normAutofit/>
          </a:bodyPr>
          <a:lstStyle/>
          <a:p>
            <a:pPr marL="0" indent="0">
              <a:buNone/>
            </a:pPr>
            <a:r>
              <a:rPr lang="en-US" sz="1800" dirty="0">
                <a:solidFill>
                  <a:schemeClr val="bg1"/>
                </a:solidFill>
              </a:rPr>
              <a:t>Jeff Weak</a:t>
            </a:r>
          </a:p>
          <a:p>
            <a:pPr marL="0" indent="0">
              <a:buNone/>
            </a:pPr>
            <a:r>
              <a:rPr lang="en-US" sz="1800" dirty="0">
                <a:solidFill>
                  <a:schemeClr val="bg1"/>
                </a:solidFill>
              </a:rPr>
              <a:t>Director of Information Technology Services </a:t>
            </a:r>
          </a:p>
        </p:txBody>
      </p:sp>
    </p:spTree>
    <p:extLst>
      <p:ext uri="{BB962C8B-B14F-4D97-AF65-F5344CB8AC3E}">
        <p14:creationId xmlns:p14="http://schemas.microsoft.com/office/powerpoint/2010/main" val="33116149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Opening Remarks</a:t>
            </a:r>
            <a:endParaRPr lang="en-US" b="1" dirty="0"/>
          </a:p>
        </p:txBody>
      </p:sp>
      <p:sp>
        <p:nvSpPr>
          <p:cNvPr id="3" name="Subtitle 2"/>
          <p:cNvSpPr>
            <a:spLocks noGrp="1"/>
          </p:cNvSpPr>
          <p:nvPr>
            <p:ph type="subTitle" idx="1"/>
          </p:nvPr>
        </p:nvSpPr>
        <p:spPr/>
        <p:txBody>
          <a:bodyPr/>
          <a:lstStyle/>
          <a:p>
            <a:r>
              <a:rPr lang="en-US" i="1" dirty="0" smtClean="0"/>
              <a:t>Brad </a:t>
            </a:r>
            <a:r>
              <a:rPr lang="en-US" i="1" dirty="0"/>
              <a:t>Richy – Director, Idaho Office of Emergency Management</a:t>
            </a:r>
          </a:p>
        </p:txBody>
      </p:sp>
    </p:spTree>
    <p:extLst>
      <p:ext uri="{BB962C8B-B14F-4D97-AF65-F5344CB8AC3E}">
        <p14:creationId xmlns:p14="http://schemas.microsoft.com/office/powerpoint/2010/main" val="3967343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390D7ED-754E-4D6C-9524-562ACD5D7AAD}"/>
              </a:ext>
            </a:extLst>
          </p:cNvPr>
          <p:cNvSpPr>
            <a:spLocks noGrp="1"/>
          </p:cNvSpPr>
          <p:nvPr>
            <p:ph idx="1"/>
          </p:nvPr>
        </p:nvSpPr>
        <p:spPr>
          <a:xfrm>
            <a:off x="108118" y="1584069"/>
            <a:ext cx="11407789" cy="3689861"/>
          </a:xfrm>
        </p:spPr>
        <p:txBody>
          <a:bodyPr>
            <a:normAutofit/>
          </a:bodyPr>
          <a:lstStyle/>
          <a:p>
            <a:pPr>
              <a:buFont typeface="Arial" panose="020B0604020202020204" pitchFamily="34" charset="0"/>
              <a:buChar char="•"/>
            </a:pPr>
            <a:r>
              <a:rPr lang="en-US" sz="2400" b="1" dirty="0"/>
              <a:t>State IT Initiatives</a:t>
            </a:r>
          </a:p>
          <a:p>
            <a:pPr marL="457200" lvl="1" indent="0">
              <a:buNone/>
            </a:pPr>
            <a:endParaRPr lang="en-US" sz="2200" b="1" dirty="0"/>
          </a:p>
          <a:p>
            <a:pPr>
              <a:buFont typeface="Arial" panose="020B0604020202020204" pitchFamily="34" charset="0"/>
              <a:buChar char="•"/>
            </a:pPr>
            <a:r>
              <a:rPr lang="en-US" sz="2400" b="1" dirty="0"/>
              <a:t>State Cybersecurity Initiatives</a:t>
            </a:r>
          </a:p>
          <a:p>
            <a:pPr>
              <a:buFont typeface="Arial" panose="020B0604020202020204" pitchFamily="34" charset="0"/>
              <a:buChar char="•"/>
            </a:pPr>
            <a:endParaRPr lang="en-US" sz="2400" b="1" dirty="0"/>
          </a:p>
          <a:p>
            <a:pPr>
              <a:buFont typeface="Arial" panose="020B0604020202020204" pitchFamily="34" charset="0"/>
              <a:buChar char="•"/>
            </a:pPr>
            <a:r>
              <a:rPr lang="en-US" sz="2400" b="1" dirty="0"/>
              <a:t>Current Threats</a:t>
            </a:r>
          </a:p>
          <a:p>
            <a:pPr marL="457200" lvl="1" indent="0">
              <a:buNone/>
            </a:pPr>
            <a:endParaRPr lang="en-US" sz="2200" b="1" dirty="0"/>
          </a:p>
          <a:p>
            <a:pPr>
              <a:buFont typeface="Arial" panose="020B0604020202020204" pitchFamily="34" charset="0"/>
              <a:buChar char="•"/>
            </a:pPr>
            <a:r>
              <a:rPr lang="en-US" sz="2400" b="1" dirty="0"/>
              <a:t>Incident Response Program – Diego Curt, Idaho Chief of Compliance</a:t>
            </a:r>
          </a:p>
        </p:txBody>
      </p:sp>
      <p:sp>
        <p:nvSpPr>
          <p:cNvPr id="4" name="Title 1">
            <a:extLst>
              <a:ext uri="{FF2B5EF4-FFF2-40B4-BE49-F238E27FC236}">
                <a16:creationId xmlns:a16="http://schemas.microsoft.com/office/drawing/2014/main" xmlns="" id="{9EAE0ED3-5403-4B72-A849-D7A8E7949E49}"/>
              </a:ext>
            </a:extLst>
          </p:cNvPr>
          <p:cNvSpPr>
            <a:spLocks noGrp="1"/>
          </p:cNvSpPr>
          <p:nvPr>
            <p:ph type="title"/>
          </p:nvPr>
        </p:nvSpPr>
        <p:spPr>
          <a:xfrm>
            <a:off x="603308" y="104503"/>
            <a:ext cx="10417410" cy="903471"/>
          </a:xfrm>
        </p:spPr>
        <p:txBody>
          <a:bodyPr>
            <a:normAutofit/>
          </a:bodyPr>
          <a:lstStyle/>
          <a:p>
            <a:r>
              <a:rPr lang="en-US" b="1" dirty="0"/>
              <a:t>Agenda</a:t>
            </a:r>
          </a:p>
        </p:txBody>
      </p:sp>
    </p:spTree>
    <p:extLst>
      <p:ext uri="{BB962C8B-B14F-4D97-AF65-F5344CB8AC3E}">
        <p14:creationId xmlns:p14="http://schemas.microsoft.com/office/powerpoint/2010/main" val="29973791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390D7ED-754E-4D6C-9524-562ACD5D7AAD}"/>
              </a:ext>
            </a:extLst>
          </p:cNvPr>
          <p:cNvSpPr>
            <a:spLocks noGrp="1"/>
          </p:cNvSpPr>
          <p:nvPr>
            <p:ph idx="1"/>
          </p:nvPr>
        </p:nvSpPr>
        <p:spPr>
          <a:xfrm>
            <a:off x="0" y="1007975"/>
            <a:ext cx="11972925" cy="5659526"/>
          </a:xfrm>
        </p:spPr>
        <p:txBody>
          <a:bodyPr>
            <a:normAutofit lnSpcReduction="10000"/>
          </a:bodyPr>
          <a:lstStyle/>
          <a:p>
            <a:pPr>
              <a:buFont typeface="Arial" panose="020B0604020202020204" pitchFamily="34" charset="0"/>
              <a:buChar char="•"/>
            </a:pPr>
            <a:r>
              <a:rPr lang="en-US" sz="2600" b="1" dirty="0"/>
              <a:t>Vision</a:t>
            </a:r>
          </a:p>
          <a:p>
            <a:pPr lvl="1">
              <a:buFont typeface="Arial" panose="020B0604020202020204" pitchFamily="34" charset="0"/>
              <a:buChar char="•"/>
            </a:pPr>
            <a:r>
              <a:rPr lang="en-US" sz="2400" b="1" dirty="0"/>
              <a:t>Unify IT for the state under a single organization</a:t>
            </a:r>
          </a:p>
          <a:p>
            <a:pPr lvl="1">
              <a:buFont typeface="Arial" panose="020B0604020202020204" pitchFamily="34" charset="0"/>
              <a:buChar char="•"/>
            </a:pPr>
            <a:r>
              <a:rPr lang="en-US" sz="2400" b="1" dirty="0"/>
              <a:t>Standardized, enterprise solutions</a:t>
            </a:r>
          </a:p>
          <a:p>
            <a:pPr lvl="1">
              <a:buFont typeface="Arial" panose="020B0604020202020204" pitchFamily="34" charset="0"/>
              <a:buChar char="•"/>
            </a:pPr>
            <a:endParaRPr lang="en-US" sz="2200" b="1" dirty="0"/>
          </a:p>
          <a:p>
            <a:pPr>
              <a:buFont typeface="Arial" panose="020B0604020202020204" pitchFamily="34" charset="0"/>
              <a:buChar char="•"/>
            </a:pPr>
            <a:r>
              <a:rPr lang="en-US" sz="2600" b="1" dirty="0"/>
              <a:t>Current Phase (multi-year initiative)</a:t>
            </a:r>
          </a:p>
          <a:p>
            <a:pPr lvl="1">
              <a:buFont typeface="Arial" panose="020B0604020202020204" pitchFamily="34" charset="0"/>
              <a:buChar char="•"/>
            </a:pPr>
            <a:r>
              <a:rPr lang="en-US" sz="2400" b="1" dirty="0"/>
              <a:t>Eight agencies in 2019</a:t>
            </a:r>
          </a:p>
          <a:p>
            <a:pPr lvl="2">
              <a:buFont typeface="Arial" panose="020B0604020202020204" pitchFamily="34" charset="0"/>
              <a:buChar char="•"/>
            </a:pPr>
            <a:r>
              <a:rPr lang="en-US" sz="2000" b="1" dirty="0"/>
              <a:t>ITS doubled in size – 66 FTE</a:t>
            </a:r>
          </a:p>
          <a:p>
            <a:pPr lvl="1">
              <a:buFont typeface="Arial" panose="020B0604020202020204" pitchFamily="34" charset="0"/>
              <a:buChar char="•"/>
            </a:pPr>
            <a:r>
              <a:rPr lang="en-US" sz="2400" b="1" dirty="0"/>
              <a:t>Eight agencies in 2020</a:t>
            </a:r>
          </a:p>
          <a:p>
            <a:pPr lvl="2">
              <a:buFont typeface="Arial" panose="020B0604020202020204" pitchFamily="34" charset="0"/>
              <a:buChar char="•"/>
            </a:pPr>
            <a:r>
              <a:rPr lang="en-US" sz="2000" b="1" dirty="0"/>
              <a:t>ITS will double in size again – 135 FTE</a:t>
            </a:r>
          </a:p>
          <a:p>
            <a:pPr lvl="1">
              <a:buFont typeface="Arial" panose="020B0604020202020204" pitchFamily="34" charset="0"/>
              <a:buChar char="•"/>
            </a:pPr>
            <a:r>
              <a:rPr lang="en-US" sz="2400" b="1" dirty="0"/>
              <a:t>Expanded Services</a:t>
            </a:r>
          </a:p>
          <a:p>
            <a:pPr lvl="2">
              <a:buFont typeface="Arial" panose="020B0604020202020204" pitchFamily="34" charset="0"/>
              <a:buChar char="•"/>
            </a:pPr>
            <a:r>
              <a:rPr lang="en-US" sz="2000" b="1" dirty="0"/>
              <a:t>Service Desk, Server/Storage Maintenance, Network, Cybersecurity (NOS and CISO office), </a:t>
            </a:r>
            <a:r>
              <a:rPr lang="en-US" sz="2000" b="1" dirty="0">
                <a:solidFill>
                  <a:srgbClr val="00B050"/>
                </a:solidFill>
              </a:rPr>
              <a:t>Compliance</a:t>
            </a:r>
            <a:r>
              <a:rPr lang="en-US" sz="2000" b="1" dirty="0"/>
              <a:t>, Phones, </a:t>
            </a:r>
            <a:r>
              <a:rPr lang="en-US" sz="2000" b="1" dirty="0">
                <a:solidFill>
                  <a:srgbClr val="00B050"/>
                </a:solidFill>
              </a:rPr>
              <a:t>Application Development </a:t>
            </a:r>
            <a:endParaRPr lang="en-US" sz="2000" b="1" dirty="0"/>
          </a:p>
          <a:p>
            <a:pPr>
              <a:buFont typeface="Arial" panose="020B0604020202020204" pitchFamily="34" charset="0"/>
              <a:buChar char="•"/>
            </a:pPr>
            <a:endParaRPr lang="en-US" sz="2400" b="1" dirty="0"/>
          </a:p>
        </p:txBody>
      </p:sp>
      <p:sp>
        <p:nvSpPr>
          <p:cNvPr id="4" name="Title 1">
            <a:extLst>
              <a:ext uri="{FF2B5EF4-FFF2-40B4-BE49-F238E27FC236}">
                <a16:creationId xmlns:a16="http://schemas.microsoft.com/office/drawing/2014/main" xmlns="" id="{9EAE0ED3-5403-4B72-A849-D7A8E7949E49}"/>
              </a:ext>
            </a:extLst>
          </p:cNvPr>
          <p:cNvSpPr>
            <a:spLocks noGrp="1"/>
          </p:cNvSpPr>
          <p:nvPr>
            <p:ph type="title"/>
          </p:nvPr>
        </p:nvSpPr>
        <p:spPr>
          <a:xfrm>
            <a:off x="603308" y="95794"/>
            <a:ext cx="10417410" cy="912180"/>
          </a:xfrm>
        </p:spPr>
        <p:txBody>
          <a:bodyPr>
            <a:normAutofit/>
          </a:bodyPr>
          <a:lstStyle/>
          <a:p>
            <a:r>
              <a:rPr lang="en-US" b="1" dirty="0"/>
              <a:t>State IT initiatives – IT Modernization</a:t>
            </a:r>
          </a:p>
        </p:txBody>
      </p:sp>
    </p:spTree>
    <p:extLst>
      <p:ext uri="{BB962C8B-B14F-4D97-AF65-F5344CB8AC3E}">
        <p14:creationId xmlns:p14="http://schemas.microsoft.com/office/powerpoint/2010/main" val="1056510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390D7ED-754E-4D6C-9524-562ACD5D7AAD}"/>
              </a:ext>
            </a:extLst>
          </p:cNvPr>
          <p:cNvSpPr>
            <a:spLocks noGrp="1"/>
          </p:cNvSpPr>
          <p:nvPr>
            <p:ph idx="1"/>
          </p:nvPr>
        </p:nvSpPr>
        <p:spPr>
          <a:xfrm>
            <a:off x="87087" y="1007974"/>
            <a:ext cx="11521440" cy="5645375"/>
          </a:xfrm>
        </p:spPr>
        <p:txBody>
          <a:bodyPr>
            <a:normAutofit fontScale="70000" lnSpcReduction="20000"/>
          </a:bodyPr>
          <a:lstStyle/>
          <a:p>
            <a:pPr>
              <a:buFont typeface="Arial" panose="020B0604020202020204" pitchFamily="34" charset="0"/>
              <a:buChar char="•"/>
            </a:pPr>
            <a:r>
              <a:rPr lang="en-US" sz="3100" b="1" dirty="0"/>
              <a:t>NIST Cybersecurity Framework &amp; NIST 800-53</a:t>
            </a:r>
          </a:p>
          <a:p>
            <a:pPr lvl="1">
              <a:buFont typeface="Arial" panose="020B0604020202020204" pitchFamily="34" charset="0"/>
              <a:buChar char="•"/>
            </a:pPr>
            <a:r>
              <a:rPr lang="en-US" sz="2700" b="1" dirty="0"/>
              <a:t>Foundation of Compliance Branch…1075, HIPPA, CJIS, NAIC, PCI</a:t>
            </a:r>
          </a:p>
          <a:p>
            <a:pPr lvl="1">
              <a:buFont typeface="Arial" panose="020B0604020202020204" pitchFamily="34" charset="0"/>
              <a:buChar char="•"/>
            </a:pPr>
            <a:endParaRPr lang="en-US" sz="2200" b="1" dirty="0"/>
          </a:p>
          <a:p>
            <a:pPr>
              <a:buFont typeface="Arial" panose="020B0604020202020204" pitchFamily="34" charset="0"/>
              <a:buChar char="•"/>
            </a:pPr>
            <a:r>
              <a:rPr lang="en-US" sz="3100" b="1" dirty="0"/>
              <a:t>CIS Controls </a:t>
            </a:r>
          </a:p>
          <a:p>
            <a:pPr lvl="1">
              <a:buFont typeface="Arial" panose="020B0604020202020204" pitchFamily="34" charset="0"/>
              <a:buChar char="•"/>
            </a:pPr>
            <a:r>
              <a:rPr lang="en-US" sz="2700" b="1" dirty="0"/>
              <a:t>Inventory: workstations, network devices, applications, elevated privileges </a:t>
            </a:r>
          </a:p>
          <a:p>
            <a:pPr lvl="1">
              <a:buFont typeface="Arial" panose="020B0604020202020204" pitchFamily="34" charset="0"/>
              <a:buChar char="•"/>
            </a:pPr>
            <a:endParaRPr lang="en-US" sz="2000" b="1" dirty="0"/>
          </a:p>
          <a:p>
            <a:pPr>
              <a:buFont typeface="Arial" panose="020B0604020202020204" pitchFamily="34" charset="0"/>
              <a:buChar char="•"/>
            </a:pPr>
            <a:r>
              <a:rPr lang="en-US" sz="3100" b="1" dirty="0"/>
              <a:t>Vulnerability assessments/penetration tests</a:t>
            </a:r>
          </a:p>
          <a:p>
            <a:pPr>
              <a:buFont typeface="Arial" panose="020B0604020202020204" pitchFamily="34" charset="0"/>
              <a:buChar char="•"/>
            </a:pPr>
            <a:endParaRPr lang="en-US" sz="2200" b="1" dirty="0"/>
          </a:p>
          <a:p>
            <a:pPr>
              <a:buFont typeface="Arial" panose="020B0604020202020204" pitchFamily="34" charset="0"/>
              <a:buChar char="•"/>
            </a:pPr>
            <a:r>
              <a:rPr lang="en-US" sz="3100" b="1" dirty="0">
                <a:solidFill>
                  <a:srgbClr val="92D050"/>
                </a:solidFill>
              </a:rPr>
              <a:t>Annual cybersecurity awareness training</a:t>
            </a:r>
          </a:p>
          <a:p>
            <a:pPr lvl="1">
              <a:buFont typeface="Arial" panose="020B0604020202020204" pitchFamily="34" charset="0"/>
              <a:buChar char="•"/>
            </a:pPr>
            <a:r>
              <a:rPr lang="en-US" sz="2700" b="1" dirty="0">
                <a:solidFill>
                  <a:srgbClr val="92D050"/>
                </a:solidFill>
              </a:rPr>
              <a:t>Address #1 threat: human factor</a:t>
            </a:r>
          </a:p>
          <a:p>
            <a:pPr lvl="1">
              <a:buFont typeface="Arial" panose="020B0604020202020204" pitchFamily="34" charset="0"/>
              <a:buChar char="•"/>
            </a:pPr>
            <a:r>
              <a:rPr lang="en-US" sz="2700" b="1" dirty="0">
                <a:solidFill>
                  <a:srgbClr val="92D050"/>
                </a:solidFill>
              </a:rPr>
              <a:t>Phish simulator</a:t>
            </a:r>
          </a:p>
          <a:p>
            <a:pPr lvl="1">
              <a:buFont typeface="Arial" panose="020B0604020202020204" pitchFamily="34" charset="0"/>
              <a:buChar char="•"/>
            </a:pPr>
            <a:r>
              <a:rPr lang="en-US" sz="2700" b="1" dirty="0">
                <a:solidFill>
                  <a:srgbClr val="92D050"/>
                </a:solidFill>
              </a:rPr>
              <a:t>Quarterly training  </a:t>
            </a:r>
          </a:p>
          <a:p>
            <a:pPr lvl="1">
              <a:buFont typeface="Arial" panose="020B0604020202020204" pitchFamily="34" charset="0"/>
              <a:buChar char="•"/>
            </a:pPr>
            <a:endParaRPr lang="en-US" sz="2000" b="1" dirty="0"/>
          </a:p>
          <a:p>
            <a:pPr>
              <a:buFont typeface="Arial" panose="020B0604020202020204" pitchFamily="34" charset="0"/>
              <a:buChar char="•"/>
            </a:pPr>
            <a:r>
              <a:rPr lang="en-US" sz="3100" b="1" dirty="0"/>
              <a:t>State cybersecurity website (cybersecurity.idaho.gov) </a:t>
            </a:r>
          </a:p>
          <a:p>
            <a:pPr lvl="1">
              <a:buFont typeface="Arial" panose="020B0604020202020204" pitchFamily="34" charset="0"/>
              <a:buChar char="•"/>
            </a:pPr>
            <a:r>
              <a:rPr lang="en-US" sz="2700" b="1" dirty="0"/>
              <a:t>Cybersecurity info for customers, businesses and citizens</a:t>
            </a:r>
          </a:p>
          <a:p>
            <a:pPr lvl="2">
              <a:buFont typeface="Arial" panose="020B0604020202020204" pitchFamily="34" charset="0"/>
              <a:buChar char="•"/>
            </a:pPr>
            <a:endParaRPr lang="en-US" sz="2000" b="1" dirty="0"/>
          </a:p>
        </p:txBody>
      </p:sp>
      <p:sp>
        <p:nvSpPr>
          <p:cNvPr id="4" name="Title 1">
            <a:extLst>
              <a:ext uri="{FF2B5EF4-FFF2-40B4-BE49-F238E27FC236}">
                <a16:creationId xmlns:a16="http://schemas.microsoft.com/office/drawing/2014/main" xmlns="" id="{9EAE0ED3-5403-4B72-A849-D7A8E7949E49}"/>
              </a:ext>
            </a:extLst>
          </p:cNvPr>
          <p:cNvSpPr>
            <a:spLocks noGrp="1"/>
          </p:cNvSpPr>
          <p:nvPr>
            <p:ph type="title"/>
          </p:nvPr>
        </p:nvSpPr>
        <p:spPr>
          <a:xfrm>
            <a:off x="603308" y="156754"/>
            <a:ext cx="10417410" cy="851220"/>
          </a:xfrm>
        </p:spPr>
        <p:txBody>
          <a:bodyPr>
            <a:normAutofit/>
          </a:bodyPr>
          <a:lstStyle/>
          <a:p>
            <a:r>
              <a:rPr lang="en-US" b="1" dirty="0"/>
              <a:t>Cybersecurity initiatives</a:t>
            </a:r>
          </a:p>
        </p:txBody>
      </p:sp>
    </p:spTree>
    <p:extLst>
      <p:ext uri="{BB962C8B-B14F-4D97-AF65-F5344CB8AC3E}">
        <p14:creationId xmlns:p14="http://schemas.microsoft.com/office/powerpoint/2010/main" val="2662952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390D7ED-754E-4D6C-9524-562ACD5D7AAD}"/>
              </a:ext>
            </a:extLst>
          </p:cNvPr>
          <p:cNvSpPr>
            <a:spLocks noGrp="1"/>
          </p:cNvSpPr>
          <p:nvPr>
            <p:ph idx="1"/>
          </p:nvPr>
        </p:nvSpPr>
        <p:spPr>
          <a:xfrm>
            <a:off x="312063" y="724715"/>
            <a:ext cx="11567874" cy="5647266"/>
          </a:xfrm>
        </p:spPr>
        <p:txBody>
          <a:bodyPr>
            <a:normAutofit/>
          </a:bodyPr>
          <a:lstStyle/>
          <a:p>
            <a:pPr>
              <a:buFont typeface="Arial" panose="020B0604020202020204" pitchFamily="34" charset="0"/>
              <a:buChar char="•"/>
            </a:pPr>
            <a:r>
              <a:rPr lang="en-US" sz="2400" b="1" dirty="0"/>
              <a:t>IT strategy – simplify </a:t>
            </a:r>
          </a:p>
          <a:p>
            <a:pPr lvl="1">
              <a:buFont typeface="Arial" panose="020B0604020202020204" pitchFamily="34" charset="0"/>
              <a:buChar char="•"/>
            </a:pPr>
            <a:r>
              <a:rPr lang="en-US" sz="2200" b="1" dirty="0"/>
              <a:t>New organizational structure w/security emphasis: NOC, SOC &amp; CISO</a:t>
            </a:r>
          </a:p>
          <a:p>
            <a:pPr lvl="1">
              <a:buFont typeface="Arial" panose="020B0604020202020204" pitchFamily="34" charset="0"/>
              <a:buChar char="•"/>
            </a:pPr>
            <a:r>
              <a:rPr lang="en-US" sz="2200" b="1" dirty="0"/>
              <a:t>Products: DNS; virtual firewalls; mobile device management</a:t>
            </a:r>
          </a:p>
          <a:p>
            <a:pPr lvl="1">
              <a:buFont typeface="Arial" panose="020B0604020202020204" pitchFamily="34" charset="0"/>
              <a:buChar char="•"/>
            </a:pPr>
            <a:endParaRPr lang="en-US" sz="2200" b="1" dirty="0"/>
          </a:p>
          <a:p>
            <a:pPr>
              <a:buFont typeface="Arial" panose="020B0604020202020204" pitchFamily="34" charset="0"/>
              <a:buChar char="•"/>
            </a:pPr>
            <a:r>
              <a:rPr lang="en-US" sz="2400" b="1" dirty="0"/>
              <a:t>Security strategy &amp; roadmap </a:t>
            </a:r>
          </a:p>
          <a:p>
            <a:pPr lvl="1">
              <a:buFont typeface="Arial" panose="020B0604020202020204" pitchFamily="34" charset="0"/>
              <a:buChar char="•"/>
            </a:pPr>
            <a:r>
              <a:rPr lang="en-US" sz="2200" b="1" dirty="0"/>
              <a:t>Incident response program - exercises</a:t>
            </a:r>
          </a:p>
          <a:p>
            <a:pPr lvl="1">
              <a:buFont typeface="Arial" panose="020B0604020202020204" pitchFamily="34" charset="0"/>
              <a:buChar char="•"/>
            </a:pPr>
            <a:r>
              <a:rPr lang="en-US" sz="2200" b="1" dirty="0"/>
              <a:t>Standardized tools &amp; training</a:t>
            </a:r>
          </a:p>
          <a:p>
            <a:pPr lvl="1">
              <a:buFont typeface="Arial" panose="020B0604020202020204" pitchFamily="34" charset="0"/>
              <a:buChar char="•"/>
            </a:pPr>
            <a:r>
              <a:rPr lang="en-US" sz="2200" b="1" dirty="0"/>
              <a:t>Pent tests (internal and external), vulnerability assessments, audits</a:t>
            </a:r>
          </a:p>
          <a:p>
            <a:pPr marL="457200" lvl="1" indent="0">
              <a:buNone/>
            </a:pPr>
            <a:endParaRPr lang="en-US" sz="2200" b="1" dirty="0"/>
          </a:p>
        </p:txBody>
      </p:sp>
      <p:sp>
        <p:nvSpPr>
          <p:cNvPr id="4" name="Title 1">
            <a:extLst>
              <a:ext uri="{FF2B5EF4-FFF2-40B4-BE49-F238E27FC236}">
                <a16:creationId xmlns:a16="http://schemas.microsoft.com/office/drawing/2014/main" xmlns="" id="{9EAE0ED3-5403-4B72-A849-D7A8E7949E49}"/>
              </a:ext>
            </a:extLst>
          </p:cNvPr>
          <p:cNvSpPr>
            <a:spLocks noGrp="1"/>
          </p:cNvSpPr>
          <p:nvPr>
            <p:ph type="title"/>
          </p:nvPr>
        </p:nvSpPr>
        <p:spPr>
          <a:xfrm>
            <a:off x="603308" y="226423"/>
            <a:ext cx="10417410" cy="781551"/>
          </a:xfrm>
        </p:spPr>
        <p:txBody>
          <a:bodyPr>
            <a:normAutofit/>
          </a:bodyPr>
          <a:lstStyle/>
          <a:p>
            <a:r>
              <a:rPr lang="en-US" b="1" dirty="0"/>
              <a:t>NeXT UP</a:t>
            </a:r>
          </a:p>
        </p:txBody>
      </p:sp>
    </p:spTree>
    <p:extLst>
      <p:ext uri="{BB962C8B-B14F-4D97-AF65-F5344CB8AC3E}">
        <p14:creationId xmlns:p14="http://schemas.microsoft.com/office/powerpoint/2010/main" val="27398614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390D7ED-754E-4D6C-9524-562ACD5D7AAD}"/>
              </a:ext>
            </a:extLst>
          </p:cNvPr>
          <p:cNvSpPr>
            <a:spLocks noGrp="1"/>
          </p:cNvSpPr>
          <p:nvPr>
            <p:ph idx="1"/>
          </p:nvPr>
        </p:nvSpPr>
        <p:spPr>
          <a:xfrm>
            <a:off x="260058" y="1007974"/>
            <a:ext cx="10760659" cy="5697625"/>
          </a:xfrm>
        </p:spPr>
        <p:txBody>
          <a:bodyPr>
            <a:normAutofit fontScale="85000" lnSpcReduction="20000"/>
          </a:bodyPr>
          <a:lstStyle/>
          <a:p>
            <a:pPr>
              <a:buFont typeface="Arial" panose="020B0604020202020204" pitchFamily="34" charset="0"/>
              <a:buChar char="•"/>
            </a:pPr>
            <a:r>
              <a:rPr lang="en-US" sz="2400" b="1" dirty="0"/>
              <a:t>Spear Phishing</a:t>
            </a:r>
          </a:p>
          <a:p>
            <a:pPr lvl="1">
              <a:buFont typeface="Arial" panose="020B0604020202020204" pitchFamily="34" charset="0"/>
              <a:buChar char="•"/>
            </a:pPr>
            <a:r>
              <a:rPr lang="en-US" sz="2200" b="1" dirty="0"/>
              <a:t>Sophisticated, spoofing high-level state workers</a:t>
            </a:r>
          </a:p>
          <a:p>
            <a:pPr lvl="1">
              <a:buFont typeface="Arial" panose="020B0604020202020204" pitchFamily="34" charset="0"/>
              <a:buChar char="•"/>
            </a:pPr>
            <a:r>
              <a:rPr lang="en-US" sz="2200" b="1" dirty="0"/>
              <a:t>Counter: cybersecurity awareness training </a:t>
            </a:r>
          </a:p>
          <a:p>
            <a:pPr lvl="2">
              <a:buFont typeface="Arial" panose="020B0604020202020204" pitchFamily="34" charset="0"/>
              <a:buChar char="•"/>
            </a:pPr>
            <a:endParaRPr lang="en-US" sz="2000" b="1" dirty="0"/>
          </a:p>
          <a:p>
            <a:pPr>
              <a:buFont typeface="Arial" panose="020B0604020202020204" pitchFamily="34" charset="0"/>
              <a:buChar char="•"/>
            </a:pPr>
            <a:r>
              <a:rPr lang="en-US" sz="2400" b="1" dirty="0"/>
              <a:t>Ransomware</a:t>
            </a:r>
          </a:p>
          <a:p>
            <a:pPr lvl="1">
              <a:buFont typeface="Arial" panose="020B0604020202020204" pitchFamily="34" charset="0"/>
              <a:buChar char="•"/>
            </a:pPr>
            <a:r>
              <a:rPr lang="en-US" sz="2200" b="1" dirty="0"/>
              <a:t>User executed payload &amp; configuration: industry agnostic</a:t>
            </a:r>
          </a:p>
          <a:p>
            <a:pPr lvl="1">
              <a:buFont typeface="Arial" panose="020B0604020202020204" pitchFamily="34" charset="0"/>
              <a:buChar char="•"/>
            </a:pPr>
            <a:r>
              <a:rPr lang="en-US" sz="2200" b="1" dirty="0"/>
              <a:t>Counter: web filtering, user education and proven backups</a:t>
            </a:r>
          </a:p>
          <a:p>
            <a:pPr lvl="1">
              <a:buFont typeface="Arial" panose="020B0604020202020204" pitchFamily="34" charset="0"/>
              <a:buChar char="•"/>
            </a:pPr>
            <a:endParaRPr lang="en-US" sz="2200" b="1" dirty="0"/>
          </a:p>
          <a:p>
            <a:pPr>
              <a:buFont typeface="Arial" panose="020B0604020202020204" pitchFamily="34" charset="0"/>
              <a:buChar char="•"/>
            </a:pPr>
            <a:r>
              <a:rPr lang="en-US" sz="2400" b="1" dirty="0" err="1"/>
              <a:t>Cryptojacking</a:t>
            </a:r>
            <a:endParaRPr lang="en-US" sz="2400" b="1" dirty="0"/>
          </a:p>
          <a:p>
            <a:pPr lvl="1">
              <a:buFont typeface="Arial" panose="020B0604020202020204" pitchFamily="34" charset="0"/>
              <a:buChar char="•"/>
            </a:pPr>
            <a:r>
              <a:rPr lang="en-US" sz="2200" b="1" dirty="0"/>
              <a:t>Crypto miners high-jacking compute resources to mine crypto currency</a:t>
            </a:r>
          </a:p>
          <a:p>
            <a:pPr lvl="1">
              <a:buFont typeface="Arial" panose="020B0604020202020204" pitchFamily="34" charset="0"/>
              <a:buChar char="•"/>
            </a:pPr>
            <a:r>
              <a:rPr lang="en-US" sz="2200" b="1" dirty="0"/>
              <a:t>Counter: </a:t>
            </a:r>
            <a:r>
              <a:rPr lang="en-US" sz="2400" b="1" dirty="0"/>
              <a:t>web filtering, blocked extensions, monitoring (CPU usage)</a:t>
            </a:r>
          </a:p>
          <a:p>
            <a:pPr marL="457200" lvl="1" indent="0">
              <a:buNone/>
            </a:pPr>
            <a:endParaRPr lang="en-US" sz="2000" b="1" dirty="0"/>
          </a:p>
          <a:p>
            <a:pPr>
              <a:buFont typeface="Arial" panose="020B0604020202020204" pitchFamily="34" charset="0"/>
              <a:buChar char="•"/>
            </a:pPr>
            <a:r>
              <a:rPr lang="en-US" sz="2400" b="1" dirty="0"/>
              <a:t>IoT</a:t>
            </a:r>
          </a:p>
          <a:p>
            <a:pPr lvl="1">
              <a:buFont typeface="Arial" panose="020B0604020202020204" pitchFamily="34" charset="0"/>
              <a:buChar char="•"/>
            </a:pPr>
            <a:r>
              <a:rPr lang="en-US" sz="2200" b="1" dirty="0"/>
              <a:t>Too many devices, too little control; upgrades/patches; configurations</a:t>
            </a:r>
          </a:p>
          <a:p>
            <a:pPr lvl="1">
              <a:buFont typeface="Arial" panose="020B0604020202020204" pitchFamily="34" charset="0"/>
              <a:buChar char="•"/>
            </a:pPr>
            <a:r>
              <a:rPr lang="en-US" sz="2200" b="1" dirty="0"/>
              <a:t>Counter: governance - config control; controlled approval to connect</a:t>
            </a:r>
          </a:p>
          <a:p>
            <a:pPr lvl="1">
              <a:buFont typeface="Arial" panose="020B0604020202020204" pitchFamily="34" charset="0"/>
              <a:buChar char="•"/>
            </a:pPr>
            <a:endParaRPr lang="en-US" sz="2200" b="1" dirty="0"/>
          </a:p>
        </p:txBody>
      </p:sp>
      <p:sp>
        <p:nvSpPr>
          <p:cNvPr id="4" name="Title 1">
            <a:extLst>
              <a:ext uri="{FF2B5EF4-FFF2-40B4-BE49-F238E27FC236}">
                <a16:creationId xmlns:a16="http://schemas.microsoft.com/office/drawing/2014/main" xmlns="" id="{9EAE0ED3-5403-4B72-A849-D7A8E7949E49}"/>
              </a:ext>
            </a:extLst>
          </p:cNvPr>
          <p:cNvSpPr>
            <a:spLocks noGrp="1"/>
          </p:cNvSpPr>
          <p:nvPr>
            <p:ph type="title"/>
          </p:nvPr>
        </p:nvSpPr>
        <p:spPr>
          <a:xfrm>
            <a:off x="603308" y="243840"/>
            <a:ext cx="10417410" cy="764134"/>
          </a:xfrm>
        </p:spPr>
        <p:txBody>
          <a:bodyPr>
            <a:normAutofit/>
          </a:bodyPr>
          <a:lstStyle/>
          <a:p>
            <a:r>
              <a:rPr lang="en-US" b="1" dirty="0"/>
              <a:t>Threats</a:t>
            </a:r>
          </a:p>
        </p:txBody>
      </p:sp>
    </p:spTree>
    <p:extLst>
      <p:ext uri="{BB962C8B-B14F-4D97-AF65-F5344CB8AC3E}">
        <p14:creationId xmlns:p14="http://schemas.microsoft.com/office/powerpoint/2010/main" val="30724932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390D7ED-754E-4D6C-9524-562ACD5D7AAD}"/>
              </a:ext>
            </a:extLst>
          </p:cNvPr>
          <p:cNvSpPr>
            <a:spLocks noGrp="1"/>
          </p:cNvSpPr>
          <p:nvPr>
            <p:ph idx="1"/>
          </p:nvPr>
        </p:nvSpPr>
        <p:spPr>
          <a:xfrm>
            <a:off x="260059" y="1342239"/>
            <a:ext cx="11274803" cy="5058561"/>
          </a:xfrm>
        </p:spPr>
        <p:txBody>
          <a:bodyPr>
            <a:normAutofit/>
          </a:bodyPr>
          <a:lstStyle/>
          <a:p>
            <a:pPr>
              <a:buFont typeface="Arial" panose="020B0604020202020204" pitchFamily="34" charset="0"/>
              <a:buChar char="•"/>
            </a:pPr>
            <a:r>
              <a:rPr lang="en-US" sz="2400" b="1" dirty="0"/>
              <a:t>Vision: a future in which various government entities in our great state work together to prepare and respond to cybersecurity incidents</a:t>
            </a:r>
          </a:p>
          <a:p>
            <a:pPr>
              <a:buFont typeface="Arial" panose="020B0604020202020204" pitchFamily="34" charset="0"/>
              <a:buChar char="•"/>
            </a:pPr>
            <a:endParaRPr lang="en-US" sz="2400" b="1" dirty="0"/>
          </a:p>
          <a:p>
            <a:pPr>
              <a:buFont typeface="Arial" panose="020B0604020202020204" pitchFamily="34" charset="0"/>
              <a:buChar char="•"/>
            </a:pPr>
            <a:r>
              <a:rPr lang="en-US" sz="2400" b="1" dirty="0"/>
              <a:t>ITS, Emergency Management, Department of Homeland Security, counties, municipalities</a:t>
            </a:r>
          </a:p>
          <a:p>
            <a:pPr lvl="1">
              <a:buFont typeface="Arial" panose="020B0604020202020204" pitchFamily="34" charset="0"/>
              <a:buChar char="•"/>
            </a:pPr>
            <a:r>
              <a:rPr lang="en-US" sz="2000" b="1" dirty="0"/>
              <a:t>National Guard, law enforcement</a:t>
            </a:r>
          </a:p>
          <a:p>
            <a:pPr>
              <a:buFont typeface="Arial" panose="020B0604020202020204" pitchFamily="34" charset="0"/>
              <a:buChar char="•"/>
            </a:pPr>
            <a:endParaRPr lang="en-US" sz="2400" b="1" dirty="0"/>
          </a:p>
          <a:p>
            <a:pPr>
              <a:buFont typeface="Arial" panose="020B0604020202020204" pitchFamily="34" charset="0"/>
              <a:buChar char="•"/>
            </a:pPr>
            <a:r>
              <a:rPr lang="en-US" sz="2400" b="1" dirty="0"/>
              <a:t>Built around the NIST SP 800-53</a:t>
            </a:r>
          </a:p>
          <a:p>
            <a:pPr lvl="1">
              <a:buFont typeface="Arial" panose="020B0604020202020204" pitchFamily="34" charset="0"/>
              <a:buChar char="•"/>
            </a:pPr>
            <a:r>
              <a:rPr lang="en-US" sz="2000" b="1" dirty="0"/>
              <a:t>Governance</a:t>
            </a:r>
          </a:p>
          <a:p>
            <a:pPr lvl="1">
              <a:buFont typeface="Arial" panose="020B0604020202020204" pitchFamily="34" charset="0"/>
              <a:buChar char="•"/>
            </a:pPr>
            <a:r>
              <a:rPr lang="en-US" sz="2000" b="1" dirty="0"/>
              <a:t>Maturity</a:t>
            </a:r>
          </a:p>
          <a:p>
            <a:pPr lvl="1">
              <a:buFont typeface="Arial" panose="020B0604020202020204" pitchFamily="34" charset="0"/>
              <a:buChar char="•"/>
            </a:pPr>
            <a:endParaRPr lang="en-US" sz="2200" b="1" dirty="0"/>
          </a:p>
        </p:txBody>
      </p:sp>
      <p:sp>
        <p:nvSpPr>
          <p:cNvPr id="4" name="Title 1">
            <a:extLst>
              <a:ext uri="{FF2B5EF4-FFF2-40B4-BE49-F238E27FC236}">
                <a16:creationId xmlns:a16="http://schemas.microsoft.com/office/drawing/2014/main" xmlns="" id="{9EAE0ED3-5403-4B72-A849-D7A8E7949E49}"/>
              </a:ext>
            </a:extLst>
          </p:cNvPr>
          <p:cNvSpPr>
            <a:spLocks noGrp="1"/>
          </p:cNvSpPr>
          <p:nvPr>
            <p:ph type="title"/>
          </p:nvPr>
        </p:nvSpPr>
        <p:spPr>
          <a:xfrm>
            <a:off x="603308" y="226423"/>
            <a:ext cx="10417410" cy="1115816"/>
          </a:xfrm>
        </p:spPr>
        <p:txBody>
          <a:bodyPr>
            <a:normAutofit/>
          </a:bodyPr>
          <a:lstStyle/>
          <a:p>
            <a:r>
              <a:rPr lang="en-US" b="1" dirty="0"/>
              <a:t>Incident response program</a:t>
            </a:r>
            <a:br>
              <a:rPr lang="en-US" b="1" dirty="0"/>
            </a:br>
            <a:r>
              <a:rPr lang="en-US" sz="2000" b="1" dirty="0"/>
              <a:t>not if, but when…</a:t>
            </a:r>
          </a:p>
        </p:txBody>
      </p:sp>
    </p:spTree>
    <p:extLst>
      <p:ext uri="{BB962C8B-B14F-4D97-AF65-F5344CB8AC3E}">
        <p14:creationId xmlns:p14="http://schemas.microsoft.com/office/powerpoint/2010/main" val="18876998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71498" y="5073769"/>
            <a:ext cx="6222530" cy="985508"/>
          </a:xfrm>
        </p:spPr>
        <p:txBody>
          <a:bodyPr/>
          <a:lstStyle/>
          <a:p>
            <a:r>
              <a:rPr lang="en-US" dirty="0">
                <a:effectLst>
                  <a:outerShdw blurRad="38100" dist="38100" dir="2700000" algn="tl">
                    <a:srgbClr val="000000">
                      <a:alpha val="43137"/>
                    </a:srgbClr>
                  </a:outerShdw>
                </a:effectLst>
              </a:rPr>
              <a:t>Diego Curt, CISA</a:t>
            </a:r>
          </a:p>
          <a:p>
            <a:r>
              <a:rPr lang="en-US" dirty="0">
                <a:effectLst>
                  <a:outerShdw blurRad="38100" dist="38100" dir="2700000" algn="tl">
                    <a:srgbClr val="000000">
                      <a:alpha val="43137"/>
                    </a:srgbClr>
                  </a:outerShdw>
                </a:effectLst>
              </a:rPr>
              <a:t>Chief Compliance Officer</a:t>
            </a:r>
          </a:p>
          <a:p>
            <a:r>
              <a:rPr lang="en-US" dirty="0">
                <a:effectLst>
                  <a:outerShdw blurRad="38100" dist="38100" dir="2700000" algn="tl">
                    <a:srgbClr val="000000">
                      <a:alpha val="43137"/>
                    </a:srgbClr>
                  </a:outerShdw>
                </a:effectLst>
              </a:rPr>
              <a:t>State of Idaho – ITS – Office of the Governor</a:t>
            </a:r>
          </a:p>
        </p:txBody>
      </p:sp>
      <p:sp>
        <p:nvSpPr>
          <p:cNvPr id="3" name="Text Placeholder 2"/>
          <p:cNvSpPr>
            <a:spLocks noGrp="1"/>
          </p:cNvSpPr>
          <p:nvPr>
            <p:ph type="body" sz="quarter" idx="12"/>
          </p:nvPr>
        </p:nvSpPr>
        <p:spPr>
          <a:xfrm>
            <a:off x="429322" y="1733531"/>
            <a:ext cx="6394025" cy="3252047"/>
          </a:xfrm>
        </p:spPr>
        <p:txBody>
          <a:bodyPr/>
          <a:lstStyle/>
          <a:p>
            <a:pPr algn="l"/>
            <a:r>
              <a:rPr lang="en-US" dirty="0">
                <a:effectLst>
                  <a:outerShdw blurRad="38100" dist="38100" dir="2700000" algn="tl">
                    <a:srgbClr val="000000">
                      <a:alpha val="43137"/>
                    </a:srgbClr>
                  </a:outerShdw>
                </a:effectLst>
              </a:rPr>
              <a:t>Enhancing Your Incident Response Program</a:t>
            </a:r>
          </a:p>
        </p:txBody>
      </p:sp>
    </p:spTree>
    <p:extLst>
      <p:ext uri="{BB962C8B-B14F-4D97-AF65-F5344CB8AC3E}">
        <p14:creationId xmlns:p14="http://schemas.microsoft.com/office/powerpoint/2010/main" val="28577281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hlinkClick r:id="rId3"/>
            <a:extLst>
              <a:ext uri="{FF2B5EF4-FFF2-40B4-BE49-F238E27FC236}">
                <a16:creationId xmlns:a16="http://schemas.microsoft.com/office/drawing/2014/main" xmlns="" id="{C8A802C8-69EE-4CF2-8B7F-AC7C0B37ACA8}"/>
              </a:ext>
            </a:extLst>
          </p:cNvPr>
          <p:cNvPicPr>
            <a:picLocks noChangeAspect="1"/>
          </p:cNvPicPr>
          <p:nvPr/>
        </p:nvPicPr>
        <p:blipFill>
          <a:blip r:embed="rId4"/>
          <a:stretch>
            <a:fillRect/>
          </a:stretch>
        </p:blipFill>
        <p:spPr>
          <a:xfrm>
            <a:off x="492759" y="1684966"/>
            <a:ext cx="5338157" cy="348806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5">
            <a:hlinkClick r:id="rId5"/>
            <a:extLst>
              <a:ext uri="{FF2B5EF4-FFF2-40B4-BE49-F238E27FC236}">
                <a16:creationId xmlns:a16="http://schemas.microsoft.com/office/drawing/2014/main" xmlns="" id="{CEAD52B0-A747-4A9C-9861-59A0D976CA92}"/>
              </a:ext>
            </a:extLst>
          </p:cNvPr>
          <p:cNvPicPr>
            <a:picLocks noChangeAspect="1"/>
          </p:cNvPicPr>
          <p:nvPr/>
        </p:nvPicPr>
        <p:blipFill>
          <a:blip r:embed="rId6"/>
          <a:stretch>
            <a:fillRect/>
          </a:stretch>
        </p:blipFill>
        <p:spPr>
          <a:xfrm>
            <a:off x="6353735" y="1684966"/>
            <a:ext cx="5338156" cy="348806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 name="TextBox 3">
            <a:extLst>
              <a:ext uri="{FF2B5EF4-FFF2-40B4-BE49-F238E27FC236}">
                <a16:creationId xmlns:a16="http://schemas.microsoft.com/office/drawing/2014/main" xmlns="" id="{2CF3D3FF-21DA-416D-9890-B98E8FE3C0C4}"/>
              </a:ext>
            </a:extLst>
          </p:cNvPr>
          <p:cNvSpPr txBox="1"/>
          <p:nvPr/>
        </p:nvSpPr>
        <p:spPr>
          <a:xfrm>
            <a:off x="341149" y="450879"/>
            <a:ext cx="8692974" cy="461665"/>
          </a:xfrm>
          <a:prstGeom prst="rect">
            <a:avLst/>
          </a:prstGeom>
          <a:noFill/>
        </p:spPr>
        <p:txBody>
          <a:bodyPr wrap="square" rtlCol="0">
            <a:spAutoFit/>
          </a:bodyPr>
          <a:lstStyle/>
          <a:p>
            <a:pPr defTabSz="579185">
              <a:defRPr/>
            </a:pPr>
            <a:r>
              <a:rPr lang="en-US" sz="2401" b="1" dirty="0">
                <a:solidFill>
                  <a:prstClr val="white"/>
                </a:solidFill>
                <a:effectLst>
                  <a:outerShdw blurRad="38100" dist="38100" dir="2700000" algn="tl">
                    <a:srgbClr val="000000">
                      <a:alpha val="43137"/>
                    </a:srgbClr>
                  </a:outerShdw>
                </a:effectLst>
              </a:rPr>
              <a:t>Cyber Incidents and Breaches</a:t>
            </a:r>
          </a:p>
        </p:txBody>
      </p:sp>
    </p:spTree>
    <p:extLst>
      <p:ext uri="{BB962C8B-B14F-4D97-AF65-F5344CB8AC3E}">
        <p14:creationId xmlns:p14="http://schemas.microsoft.com/office/powerpoint/2010/main" val="32172077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effectLst>
                  <a:outerShdw blurRad="38100" dist="38100" dir="2700000" algn="tl">
                    <a:srgbClr val="000000">
                      <a:alpha val="43137"/>
                    </a:srgbClr>
                  </a:outerShdw>
                </a:effectLst>
              </a:rPr>
              <a:t>Where is your Incident Response Program?</a:t>
            </a:r>
          </a:p>
        </p:txBody>
      </p:sp>
      <p:graphicFrame>
        <p:nvGraphicFramePr>
          <p:cNvPr id="7" name="Diagram 6">
            <a:extLst>
              <a:ext uri="{FF2B5EF4-FFF2-40B4-BE49-F238E27FC236}">
                <a16:creationId xmlns:a16="http://schemas.microsoft.com/office/drawing/2014/main" xmlns="" id="{90EC6E52-ACA5-41F8-88A2-4039AAEE92B7}"/>
              </a:ext>
            </a:extLst>
          </p:cNvPr>
          <p:cNvGraphicFramePr/>
          <p:nvPr>
            <p:extLst/>
          </p:nvPr>
        </p:nvGraphicFramePr>
        <p:xfrm>
          <a:off x="523522" y="1411477"/>
          <a:ext cx="11201399" cy="47625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94188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effectLst>
                  <a:outerShdw blurRad="38100" dist="38100" dir="2700000" algn="tl">
                    <a:srgbClr val="000000">
                      <a:alpha val="43137"/>
                    </a:srgbClr>
                  </a:outerShdw>
                </a:effectLst>
              </a:rPr>
              <a:t>What the State of Idaho Incident Response Program Addresses</a:t>
            </a:r>
          </a:p>
        </p:txBody>
      </p:sp>
      <p:sp>
        <p:nvSpPr>
          <p:cNvPr id="7" name="Rectangle 6">
            <a:extLst>
              <a:ext uri="{FF2B5EF4-FFF2-40B4-BE49-F238E27FC236}">
                <a16:creationId xmlns:a16="http://schemas.microsoft.com/office/drawing/2014/main" xmlns="" id="{E940A8C6-8539-470B-BC0E-9FC87187CF59}"/>
              </a:ext>
            </a:extLst>
          </p:cNvPr>
          <p:cNvSpPr/>
          <p:nvPr/>
        </p:nvSpPr>
        <p:spPr>
          <a:xfrm>
            <a:off x="755059" y="1386144"/>
            <a:ext cx="5380630" cy="1200642"/>
          </a:xfrm>
          <a:prstGeom prst="rect">
            <a:avLst/>
          </a:prstGeom>
          <a:noFill/>
        </p:spPr>
        <p:txBody>
          <a:bodyPr wrap="none" lIns="91464" tIns="45732" rIns="91464" bIns="45732">
            <a:spAutoFit/>
          </a:bodyPr>
          <a:lstStyle/>
          <a:p>
            <a:pPr algn="ctr" defTabSz="579011"/>
            <a:r>
              <a:rPr lang="en-US" sz="2401" dirty="0">
                <a:solidFill>
                  <a:srgbClr val="FFC000"/>
                </a:solidFill>
                <a:effectLst>
                  <a:outerShdw blurRad="38100" dist="38100" dir="2700000" algn="tl">
                    <a:srgbClr val="000000">
                      <a:alpha val="43137"/>
                    </a:srgbClr>
                  </a:outerShdw>
                </a:effectLst>
              </a:rPr>
              <a:t>NIST Cybersecurity Framework (CSF)</a:t>
            </a:r>
          </a:p>
          <a:p>
            <a:pPr marL="343003" indent="-343003" defTabSz="579011">
              <a:buFont typeface="Arial" panose="020B0604020202020204" pitchFamily="34" charset="0"/>
              <a:buChar char="•"/>
            </a:pPr>
            <a:r>
              <a:rPr lang="en-US" sz="2401" dirty="0">
                <a:solidFill>
                  <a:prstClr val="white"/>
                </a:solidFill>
                <a:effectLst>
                  <a:outerShdw blurRad="38100" dist="38100" dir="2700000" algn="tl">
                    <a:srgbClr val="000000">
                      <a:alpha val="43137"/>
                    </a:srgbClr>
                  </a:outerShdw>
                </a:effectLst>
              </a:rPr>
              <a:t>Not a compliance framework</a:t>
            </a:r>
          </a:p>
          <a:p>
            <a:pPr marL="343003" indent="-343003" defTabSz="579011">
              <a:buFont typeface="Arial" panose="020B0604020202020204" pitchFamily="34" charset="0"/>
              <a:buChar char="•"/>
            </a:pPr>
            <a:r>
              <a:rPr lang="en-US" sz="2401" dirty="0">
                <a:solidFill>
                  <a:prstClr val="white"/>
                </a:solidFill>
                <a:effectLst>
                  <a:outerShdw blurRad="38100" dist="38100" dir="2700000" algn="tl">
                    <a:srgbClr val="000000">
                      <a:alpha val="43137"/>
                    </a:srgbClr>
                  </a:outerShdw>
                </a:effectLst>
              </a:rPr>
              <a:t>It as a reporting framework</a:t>
            </a:r>
          </a:p>
        </p:txBody>
      </p:sp>
      <p:grpSp>
        <p:nvGrpSpPr>
          <p:cNvPr id="4" name="Group 3">
            <a:extLst>
              <a:ext uri="{FF2B5EF4-FFF2-40B4-BE49-F238E27FC236}">
                <a16:creationId xmlns:a16="http://schemas.microsoft.com/office/drawing/2014/main" xmlns="" id="{EDBA94B5-8379-4236-BEC3-AD3CD85A8CFC}"/>
              </a:ext>
            </a:extLst>
          </p:cNvPr>
          <p:cNvGrpSpPr/>
          <p:nvPr/>
        </p:nvGrpSpPr>
        <p:grpSpPr>
          <a:xfrm>
            <a:off x="223387" y="1982757"/>
            <a:ext cx="11523742" cy="3743070"/>
            <a:chOff x="223328" y="1800253"/>
            <a:chExt cx="11520741" cy="3742095"/>
          </a:xfrm>
        </p:grpSpPr>
        <p:sp>
          <p:nvSpPr>
            <p:cNvPr id="5" name="TextBox 4">
              <a:extLst>
                <a:ext uri="{FF2B5EF4-FFF2-40B4-BE49-F238E27FC236}">
                  <a16:creationId xmlns:a16="http://schemas.microsoft.com/office/drawing/2014/main" xmlns="" id="{BE1927C5-FA6A-439E-9DD2-3B8A35EDCC8F}"/>
                </a:ext>
              </a:extLst>
            </p:cNvPr>
            <p:cNvSpPr txBox="1"/>
            <p:nvPr/>
          </p:nvSpPr>
          <p:spPr>
            <a:xfrm>
              <a:off x="5348215" y="1800253"/>
              <a:ext cx="1828800" cy="461793"/>
            </a:xfrm>
            <a:prstGeom prst="rect">
              <a:avLst/>
            </a:prstGeom>
            <a:noFill/>
          </p:spPr>
          <p:txBody>
            <a:bodyPr wrap="square" rtlCol="0">
              <a:spAutoFit/>
            </a:bodyPr>
            <a:lstStyle/>
            <a:p>
              <a:pPr defTabSz="579011"/>
              <a:endParaRPr lang="en-US" sz="2401" dirty="0">
                <a:solidFill>
                  <a:prstClr val="black"/>
                </a:solidFill>
              </a:endParaRPr>
            </a:p>
          </p:txBody>
        </p:sp>
        <p:graphicFrame>
          <p:nvGraphicFramePr>
            <p:cNvPr id="6" name="Diagram 5">
              <a:extLst>
                <a:ext uri="{FF2B5EF4-FFF2-40B4-BE49-F238E27FC236}">
                  <a16:creationId xmlns:a16="http://schemas.microsoft.com/office/drawing/2014/main" xmlns="" id="{1A72FD7B-5971-4D9D-BB6E-3A1B9668409B}"/>
                </a:ext>
              </a:extLst>
            </p:cNvPr>
            <p:cNvGraphicFramePr/>
            <p:nvPr>
              <p:extLst/>
            </p:nvPr>
          </p:nvGraphicFramePr>
          <p:xfrm>
            <a:off x="223328" y="1829415"/>
            <a:ext cx="11520741" cy="3712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xmlns="" id="{676199CD-A06A-4BBB-AA9A-9E3C4A25B86D}"/>
                </a:ext>
              </a:extLst>
            </p:cNvPr>
            <p:cNvSpPr/>
            <p:nvPr/>
          </p:nvSpPr>
          <p:spPr>
            <a:xfrm>
              <a:off x="4966590" y="2212849"/>
              <a:ext cx="4085969" cy="3179451"/>
            </a:xfrm>
            <a:prstGeom prst="rect">
              <a:avLst/>
            </a:prstGeom>
            <a:solidFill>
              <a:schemeClr val="accent1">
                <a:lumMod val="60000"/>
                <a:lumOff val="40000"/>
                <a:alpha val="22000"/>
              </a:schemeClr>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algn="ctr" defTabSz="579011"/>
              <a:endParaRPr lang="en-US" sz="2401">
                <a:solidFill>
                  <a:prstClr val="white"/>
                </a:solidFill>
              </a:endParaRPr>
            </a:p>
          </p:txBody>
        </p:sp>
        <p:sp>
          <p:nvSpPr>
            <p:cNvPr id="8" name="Rectangle 7">
              <a:extLst>
                <a:ext uri="{FF2B5EF4-FFF2-40B4-BE49-F238E27FC236}">
                  <a16:creationId xmlns:a16="http://schemas.microsoft.com/office/drawing/2014/main" xmlns="" id="{D1EAD8BC-6CC5-466B-ADF6-EAB0E4B8462A}"/>
                </a:ext>
              </a:extLst>
            </p:cNvPr>
            <p:cNvSpPr/>
            <p:nvPr/>
          </p:nvSpPr>
          <p:spPr>
            <a:xfrm>
              <a:off x="5523287" y="4592081"/>
              <a:ext cx="3124573" cy="800219"/>
            </a:xfrm>
            <a:prstGeom prst="rect">
              <a:avLst/>
            </a:prstGeom>
            <a:noFill/>
          </p:spPr>
          <p:txBody>
            <a:bodyPr wrap="none" lIns="91464" tIns="45732" rIns="91464" bIns="45732">
              <a:spAutoFit/>
            </a:bodyPr>
            <a:lstStyle/>
            <a:p>
              <a:pPr algn="ctr" defTabSz="579011"/>
              <a:r>
                <a:rPr lang="en-US" sz="2801" dirty="0">
                  <a:solidFill>
                    <a:srgbClr val="FFC000"/>
                  </a:solidFill>
                  <a:effectLst>
                    <a:outerShdw blurRad="38100" dist="38100" dir="2700000" algn="tl">
                      <a:srgbClr val="000000">
                        <a:alpha val="43137"/>
                      </a:srgbClr>
                    </a:outerShdw>
                  </a:effectLst>
                </a:rPr>
                <a:t>Build in Resilience</a:t>
              </a:r>
            </a:p>
            <a:p>
              <a:pPr algn="ctr" defTabSz="579011"/>
              <a:r>
                <a:rPr lang="en-US" sz="1801" dirty="0">
                  <a:solidFill>
                    <a:srgbClr val="FFC000"/>
                  </a:solidFill>
                  <a:effectLst>
                    <a:outerShdw blurRad="38100" dist="38100" dir="2700000" algn="tl">
                      <a:srgbClr val="000000">
                        <a:alpha val="43137"/>
                      </a:srgbClr>
                    </a:outerShdw>
                  </a:effectLst>
                </a:rPr>
                <a:t>“Bend but Do Not Break”</a:t>
              </a:r>
              <a:endParaRPr lang="en-US" sz="3601" dirty="0">
                <a:solidFill>
                  <a:srgbClr val="FFC000"/>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868365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Introduce Yourself</a:t>
            </a:r>
            <a:endParaRPr lang="en-US" dirty="0"/>
          </a:p>
        </p:txBody>
      </p:sp>
      <p:sp>
        <p:nvSpPr>
          <p:cNvPr id="3" name="Content Placeholder 2"/>
          <p:cNvSpPr>
            <a:spLocks noGrp="1"/>
          </p:cNvSpPr>
          <p:nvPr>
            <p:ph idx="1"/>
          </p:nvPr>
        </p:nvSpPr>
        <p:spPr/>
        <p:txBody>
          <a:bodyPr/>
          <a:lstStyle/>
          <a:p>
            <a:r>
              <a:rPr lang="en-US" b="1" dirty="0" smtClean="0"/>
              <a:t>Name, Title, and Agency</a:t>
            </a:r>
            <a:endParaRPr lang="en-US" dirty="0"/>
          </a:p>
        </p:txBody>
      </p:sp>
    </p:spTree>
    <p:extLst>
      <p:ext uri="{BB962C8B-B14F-4D97-AF65-F5344CB8AC3E}">
        <p14:creationId xmlns:p14="http://schemas.microsoft.com/office/powerpoint/2010/main" val="11398691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41149" y="450102"/>
            <a:ext cx="9770432" cy="433501"/>
          </a:xfrm>
        </p:spPr>
        <p:txBody>
          <a:bodyPr/>
          <a:lstStyle/>
          <a:p>
            <a:r>
              <a:rPr lang="en-US" dirty="0">
                <a:effectLst>
                  <a:outerShdw blurRad="38100" dist="38100" dir="2700000" algn="tl">
                    <a:srgbClr val="000000">
                      <a:alpha val="43137"/>
                    </a:srgbClr>
                  </a:outerShdw>
                </a:effectLst>
              </a:rPr>
              <a:t>State of Idaho Incident Response Program</a:t>
            </a:r>
          </a:p>
        </p:txBody>
      </p:sp>
      <p:graphicFrame>
        <p:nvGraphicFramePr>
          <p:cNvPr id="5" name="Diagram 4">
            <a:extLst>
              <a:ext uri="{FF2B5EF4-FFF2-40B4-BE49-F238E27FC236}">
                <a16:creationId xmlns:a16="http://schemas.microsoft.com/office/drawing/2014/main" xmlns="" id="{15A21326-761B-4FBE-BE64-9324FB6A4083}"/>
              </a:ext>
            </a:extLst>
          </p:cNvPr>
          <p:cNvGraphicFramePr/>
          <p:nvPr>
            <p:extLst/>
          </p:nvPr>
        </p:nvGraphicFramePr>
        <p:xfrm>
          <a:off x="838561" y="1214281"/>
          <a:ext cx="10463513" cy="46580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9360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41149" y="450102"/>
            <a:ext cx="9770432" cy="433501"/>
          </a:xfrm>
        </p:spPr>
        <p:txBody>
          <a:bodyPr/>
          <a:lstStyle/>
          <a:p>
            <a:r>
              <a:rPr lang="en-US" dirty="0">
                <a:effectLst>
                  <a:outerShdw blurRad="38100" dist="38100" dir="2700000" algn="tl">
                    <a:srgbClr val="000000">
                      <a:alpha val="43137"/>
                    </a:srgbClr>
                  </a:outerShdw>
                </a:effectLst>
              </a:rPr>
              <a:t>A Platform You Know</a:t>
            </a:r>
          </a:p>
        </p:txBody>
      </p:sp>
      <p:pic>
        <p:nvPicPr>
          <p:cNvPr id="5" name="Picture 4">
            <a:hlinkClick r:id="rId3"/>
            <a:extLst>
              <a:ext uri="{FF2B5EF4-FFF2-40B4-BE49-F238E27FC236}">
                <a16:creationId xmlns:a16="http://schemas.microsoft.com/office/drawing/2014/main" xmlns="" id="{B33615D4-9DCB-42CC-9376-517E0EEE0A11}"/>
              </a:ext>
            </a:extLst>
          </p:cNvPr>
          <p:cNvPicPr>
            <a:picLocks noChangeAspect="1"/>
          </p:cNvPicPr>
          <p:nvPr/>
        </p:nvPicPr>
        <p:blipFill rotWithShape="1">
          <a:blip r:embed="rId4"/>
          <a:srcRect l="4156" t="13754" r="19573" b="32720"/>
          <a:stretch/>
        </p:blipFill>
        <p:spPr>
          <a:xfrm>
            <a:off x="1218174" y="1834880"/>
            <a:ext cx="9755653" cy="3361323"/>
          </a:xfrm>
          <a:prstGeom prst="rect">
            <a:avLst/>
          </a:prstGeom>
        </p:spPr>
      </p:pic>
    </p:spTree>
    <p:extLst>
      <p:ext uri="{BB962C8B-B14F-4D97-AF65-F5344CB8AC3E}">
        <p14:creationId xmlns:p14="http://schemas.microsoft.com/office/powerpoint/2010/main" val="2051183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effectLst>
                  <a:outerShdw blurRad="38100" dist="38100" dir="2700000" algn="tl">
                    <a:srgbClr val="000000">
                      <a:alpha val="43137"/>
                    </a:srgbClr>
                  </a:outerShdw>
                </a:effectLst>
              </a:rPr>
              <a:t>Diego Curt, CISA</a:t>
            </a:r>
          </a:p>
          <a:p>
            <a:r>
              <a:rPr lang="en-US" dirty="0">
                <a:effectLst>
                  <a:outerShdw blurRad="38100" dist="38100" dir="2700000" algn="tl">
                    <a:srgbClr val="000000">
                      <a:alpha val="43137"/>
                    </a:srgbClr>
                  </a:outerShdw>
                </a:effectLst>
              </a:rPr>
              <a:t>Chief Compliance Officer</a:t>
            </a:r>
          </a:p>
          <a:p>
            <a:r>
              <a:rPr lang="en-US" dirty="0">
                <a:effectLst>
                  <a:outerShdw blurRad="38100" dist="38100" dir="2700000" algn="tl">
                    <a:srgbClr val="000000">
                      <a:alpha val="43137"/>
                    </a:srgbClr>
                  </a:outerShdw>
                </a:effectLst>
              </a:rPr>
              <a:t>State of Idaho – ITS – Office of the Governor</a:t>
            </a:r>
          </a:p>
        </p:txBody>
      </p:sp>
      <p:sp>
        <p:nvSpPr>
          <p:cNvPr id="3" name="Text Placeholder 2"/>
          <p:cNvSpPr>
            <a:spLocks noGrp="1"/>
          </p:cNvSpPr>
          <p:nvPr>
            <p:ph type="body" sz="quarter" idx="12"/>
          </p:nvPr>
        </p:nvSpPr>
        <p:spPr>
          <a:xfrm>
            <a:off x="429322" y="1733531"/>
            <a:ext cx="6394025" cy="3252047"/>
          </a:xfrm>
        </p:spPr>
        <p:txBody>
          <a:bodyPr/>
          <a:lstStyle/>
          <a:p>
            <a:pPr algn="l"/>
            <a:r>
              <a:rPr lang="en-US" dirty="0">
                <a:effectLst>
                  <a:outerShdw blurRad="38100" dist="38100" dir="2700000" algn="tl">
                    <a:srgbClr val="000000">
                      <a:alpha val="43137"/>
                    </a:srgbClr>
                  </a:outerShdw>
                </a:effectLst>
              </a:rPr>
              <a:t>Thank you for your time</a:t>
            </a:r>
          </a:p>
        </p:txBody>
      </p:sp>
    </p:spTree>
    <p:extLst>
      <p:ext uri="{BB962C8B-B14F-4D97-AF65-F5344CB8AC3E}">
        <p14:creationId xmlns:p14="http://schemas.microsoft.com/office/powerpoint/2010/main" val="64028043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Break for Lunch</a:t>
            </a:r>
            <a:endParaRPr lang="en-US" b="1" dirty="0"/>
          </a:p>
        </p:txBody>
      </p:sp>
      <p:sp>
        <p:nvSpPr>
          <p:cNvPr id="3" name="Subtitle 2"/>
          <p:cNvSpPr>
            <a:spLocks noGrp="1"/>
          </p:cNvSpPr>
          <p:nvPr>
            <p:ph type="subTitle" idx="1"/>
          </p:nvPr>
        </p:nvSpPr>
        <p:spPr/>
        <p:txBody>
          <a:bodyPr/>
          <a:lstStyle/>
          <a:p>
            <a:r>
              <a:rPr lang="en-US" dirty="0" smtClean="0"/>
              <a:t>Please be back in your seats by 11:55 AM</a:t>
            </a:r>
            <a:endParaRPr lang="en-US" dirty="0"/>
          </a:p>
        </p:txBody>
      </p:sp>
    </p:spTree>
    <p:extLst>
      <p:ext uri="{BB962C8B-B14F-4D97-AF65-F5344CB8AC3E}">
        <p14:creationId xmlns:p14="http://schemas.microsoft.com/office/powerpoint/2010/main" val="19713699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Welcome Governor Little!</a:t>
            </a:r>
            <a:endParaRPr lang="en-US" b="1" dirty="0"/>
          </a:p>
        </p:txBody>
      </p:sp>
      <p:sp>
        <p:nvSpPr>
          <p:cNvPr id="3" name="Subtitle 2"/>
          <p:cNvSpPr>
            <a:spLocks noGrp="1"/>
          </p:cNvSpPr>
          <p:nvPr>
            <p:ph type="subTitle" idx="1"/>
          </p:nvPr>
        </p:nvSpPr>
        <p:spPr/>
        <p:txBody>
          <a:bodyPr/>
          <a:lstStyle/>
          <a:p>
            <a:r>
              <a:rPr lang="en-US" dirty="0" smtClean="0"/>
              <a:t>2019 Annual Preparedness Conference</a:t>
            </a:r>
          </a:p>
          <a:p>
            <a:r>
              <a:rPr lang="en-US" i="1" dirty="0" smtClean="0"/>
              <a:t>Keeping Idaho Communities Prepared and Resilient</a:t>
            </a:r>
            <a:endParaRPr lang="en-US" i="1" dirty="0"/>
          </a:p>
        </p:txBody>
      </p:sp>
    </p:spTree>
    <p:extLst>
      <p:ext uri="{BB962C8B-B14F-4D97-AF65-F5344CB8AC3E}">
        <p14:creationId xmlns:p14="http://schemas.microsoft.com/office/powerpoint/2010/main" val="31426560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Engaging </a:t>
            </a:r>
            <a:r>
              <a:rPr lang="en-US" b="1" dirty="0" smtClean="0"/>
              <a:t>Youth </a:t>
            </a:r>
            <a:r>
              <a:rPr lang="en-US" b="1" dirty="0"/>
              <a:t>in </a:t>
            </a:r>
            <a:r>
              <a:rPr lang="en-US" b="1" dirty="0" smtClean="0"/>
              <a:t/>
            </a:r>
            <a:br>
              <a:rPr lang="en-US" b="1" dirty="0" smtClean="0"/>
            </a:br>
            <a:r>
              <a:rPr lang="en-US" b="1" dirty="0" smtClean="0"/>
              <a:t>Emergency </a:t>
            </a:r>
            <a:r>
              <a:rPr lang="en-US" b="1" dirty="0"/>
              <a:t>P</a:t>
            </a:r>
            <a:r>
              <a:rPr lang="en-US" b="1" dirty="0" smtClean="0"/>
              <a:t>reparedness</a:t>
            </a:r>
            <a:endParaRPr lang="en-US" b="1" dirty="0"/>
          </a:p>
        </p:txBody>
      </p:sp>
      <p:sp>
        <p:nvSpPr>
          <p:cNvPr id="3" name="Subtitle 2"/>
          <p:cNvSpPr>
            <a:spLocks noGrp="1"/>
          </p:cNvSpPr>
          <p:nvPr>
            <p:ph type="subTitle" idx="1"/>
          </p:nvPr>
        </p:nvSpPr>
        <p:spPr/>
        <p:txBody>
          <a:bodyPr/>
          <a:lstStyle/>
          <a:p>
            <a:r>
              <a:rPr lang="en-US" i="1" dirty="0" err="1" smtClean="0"/>
              <a:t>Carie</a:t>
            </a:r>
            <a:r>
              <a:rPr lang="en-US" i="1" dirty="0" smtClean="0"/>
              <a:t> </a:t>
            </a:r>
            <a:r>
              <a:rPr lang="en-US" i="1" dirty="0" err="1" smtClean="0"/>
              <a:t>Staub</a:t>
            </a:r>
            <a:r>
              <a:rPr lang="en-US" i="1" dirty="0" smtClean="0"/>
              <a:t>, Moderator</a:t>
            </a:r>
            <a:r>
              <a:rPr lang="en-US" i="1" dirty="0"/>
              <a:t>, HOSA &amp; Jr. MRC Advisor</a:t>
            </a:r>
          </a:p>
        </p:txBody>
      </p:sp>
      <p:grpSp>
        <p:nvGrpSpPr>
          <p:cNvPr id="6" name="Group 5"/>
          <p:cNvGrpSpPr/>
          <p:nvPr/>
        </p:nvGrpSpPr>
        <p:grpSpPr>
          <a:xfrm>
            <a:off x="6562763" y="4553486"/>
            <a:ext cx="5780311" cy="3152440"/>
            <a:chOff x="6538050" y="4429918"/>
            <a:chExt cx="5780311" cy="3152440"/>
          </a:xfrm>
        </p:grpSpPr>
        <p:pic>
          <p:nvPicPr>
            <p:cNvPr id="4" name="Graphic 6" descr="Children">
              <a:extLst>
                <a:ext uri="{FF2B5EF4-FFF2-40B4-BE49-F238E27FC236}">
                  <a16:creationId xmlns="" xmlns:a16="http://schemas.microsoft.com/office/drawing/2014/main" id="{5E2C2DD5-6A2A-4CA5-9453-0FE3749008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165922" y="4429919"/>
              <a:ext cx="3152439" cy="3152439"/>
            </a:xfrm>
            <a:prstGeom prst="rect">
              <a:avLst/>
            </a:prstGeom>
            <a:ln w="15875">
              <a:noFill/>
            </a:ln>
            <a:effectLst>
              <a:innerShdw blurRad="57150" dist="38100" dir="14460000">
                <a:prstClr val="black">
                  <a:alpha val="70000"/>
                </a:prstClr>
              </a:innerShdw>
            </a:effectLst>
          </p:spPr>
        </p:pic>
        <p:pic>
          <p:nvPicPr>
            <p:cNvPr id="5" name="Graphic 6" descr="Children">
              <a:extLst>
                <a:ext uri="{FF2B5EF4-FFF2-40B4-BE49-F238E27FC236}">
                  <a16:creationId xmlns="" xmlns:a16="http://schemas.microsoft.com/office/drawing/2014/main" id="{5E2C2DD5-6A2A-4CA5-9453-0FE3749008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538050" y="4429918"/>
              <a:ext cx="3152439" cy="3152439"/>
            </a:xfrm>
            <a:prstGeom prst="rect">
              <a:avLst/>
            </a:prstGeom>
            <a:ln w="15875">
              <a:noFill/>
            </a:ln>
            <a:effectLst>
              <a:innerShdw blurRad="57150" dist="38100" dir="14460000">
                <a:prstClr val="black">
                  <a:alpha val="70000"/>
                </a:prstClr>
              </a:innerShdw>
            </a:effectLst>
          </p:spPr>
        </p:pic>
      </p:grpSp>
      <p:pic>
        <p:nvPicPr>
          <p:cNvPr id="10" name="Graphic 6" descr="Children">
            <a:extLst>
              <a:ext uri="{FF2B5EF4-FFF2-40B4-BE49-F238E27FC236}">
                <a16:creationId xmlns="" xmlns:a16="http://schemas.microsoft.com/office/drawing/2014/main" id="{5E2C2DD5-6A2A-4CA5-9453-0FE3749008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3934891" y="4553485"/>
            <a:ext cx="3152439" cy="3152439"/>
          </a:xfrm>
          <a:prstGeom prst="rect">
            <a:avLst/>
          </a:prstGeom>
          <a:ln w="15875">
            <a:noFill/>
          </a:ln>
          <a:effectLst>
            <a:innerShdw blurRad="57150" dist="38100" dir="14460000">
              <a:prstClr val="black">
                <a:alpha val="70000"/>
              </a:prstClr>
            </a:innerShdw>
          </a:effectLst>
        </p:spPr>
      </p:pic>
      <p:sp>
        <p:nvSpPr>
          <p:cNvPr id="8" name="Subtitle 2"/>
          <p:cNvSpPr txBox="1">
            <a:spLocks/>
          </p:cNvSpPr>
          <p:nvPr/>
        </p:nvSpPr>
        <p:spPr>
          <a:xfrm>
            <a:off x="1676400" y="375443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7713686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0B65EC2C-5E72-45C4-9792-4143706AA7D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dirty="0">
              <a:solidFill>
                <a:prstClr val="white"/>
              </a:solidFill>
            </a:endParaRPr>
          </a:p>
        </p:txBody>
      </p:sp>
      <p:sp>
        <p:nvSpPr>
          <p:cNvPr id="2" name="Title 1"/>
          <p:cNvSpPr>
            <a:spLocks noGrp="1"/>
          </p:cNvSpPr>
          <p:nvPr>
            <p:ph type="ctrTitle"/>
          </p:nvPr>
        </p:nvSpPr>
        <p:spPr>
          <a:xfrm>
            <a:off x="4375999" y="685799"/>
            <a:ext cx="7406374" cy="2971801"/>
          </a:xfrm>
        </p:spPr>
        <p:txBody>
          <a:bodyPr>
            <a:normAutofit/>
          </a:bodyPr>
          <a:lstStyle/>
          <a:p>
            <a:r>
              <a:rPr lang="en-US" dirty="0"/>
              <a:t>Engaging youth in Emergency preparedness</a:t>
            </a:r>
          </a:p>
        </p:txBody>
      </p:sp>
      <p:sp>
        <p:nvSpPr>
          <p:cNvPr id="3" name="Subtitle 2"/>
          <p:cNvSpPr>
            <a:spLocks noGrp="1"/>
          </p:cNvSpPr>
          <p:nvPr>
            <p:ph type="subTitle" idx="1"/>
          </p:nvPr>
        </p:nvSpPr>
        <p:spPr>
          <a:xfrm>
            <a:off x="4366483" y="3843867"/>
            <a:ext cx="5815690" cy="1947333"/>
          </a:xfrm>
        </p:spPr>
        <p:txBody>
          <a:bodyPr>
            <a:normAutofit/>
          </a:bodyPr>
          <a:lstStyle/>
          <a:p>
            <a:r>
              <a:rPr lang="en-US" dirty="0">
                <a:hlinkClick r:id="rId3"/>
              </a:rPr>
              <a:t>Students Take Part</a:t>
            </a:r>
            <a:endParaRPr lang="en-US" dirty="0"/>
          </a:p>
        </p:txBody>
      </p:sp>
      <p:pic>
        <p:nvPicPr>
          <p:cNvPr id="7" name="Graphic 6" descr="Children">
            <a:extLst>
              <a:ext uri="{FF2B5EF4-FFF2-40B4-BE49-F238E27FC236}">
                <a16:creationId xmlns="" xmlns:a16="http://schemas.microsoft.com/office/drawing/2014/main" id="{5E2C2DD5-6A2A-4CA5-9453-0FE37490089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01233" y="1852781"/>
            <a:ext cx="3152439" cy="3152439"/>
          </a:xfrm>
          <a:prstGeom prst="rect">
            <a:avLst/>
          </a:prstGeom>
          <a:ln w="15875">
            <a:solidFill>
              <a:srgbClr val="FFFFFF">
                <a:alpha val="40000"/>
              </a:srgbClr>
            </a:solidFill>
          </a:ln>
          <a:effectLst>
            <a:innerShdw blurRad="57150" dist="38100" dir="14460000">
              <a:prstClr val="black">
                <a:alpha val="70000"/>
              </a:prstClr>
            </a:innerShdw>
          </a:effectLst>
        </p:spPr>
      </p:pic>
      <p:grpSp>
        <p:nvGrpSpPr>
          <p:cNvPr id="12" name="Group 11">
            <a:extLst>
              <a:ext uri="{FF2B5EF4-FFF2-40B4-BE49-F238E27FC236}">
                <a16:creationId xmlns="" xmlns:a16="http://schemas.microsoft.com/office/drawing/2014/main" id="{9073B6DB-4B88-4BCD-97DE-9DD16B88A4B8}"/>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9206969" y="2963333"/>
            <a:ext cx="2981858" cy="3208867"/>
            <a:chOff x="9206969" y="2963333"/>
            <a:chExt cx="2981858" cy="3208867"/>
          </a:xfrm>
        </p:grpSpPr>
        <p:cxnSp>
          <p:nvCxnSpPr>
            <p:cNvPr id="13" name="Straight Connector 12">
              <a:extLst>
                <a:ext uri="{FF2B5EF4-FFF2-40B4-BE49-F238E27FC236}">
                  <a16:creationId xmlns="" xmlns:a16="http://schemas.microsoft.com/office/drawing/2014/main" id="{346E4CB1-2A79-49F6-8FDD-74161D0D1B1D}"/>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 xmlns:a16="http://schemas.microsoft.com/office/drawing/2014/main" id="{8AF7F103-B34D-460F-A43A-1A0953D57318}"/>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 xmlns:a16="http://schemas.microsoft.com/office/drawing/2014/main" id="{AA6EF948-AE5B-4AFD-9071-4553E2EA584F}"/>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 xmlns:a16="http://schemas.microsoft.com/office/drawing/2014/main" id="{7A008A68-D48C-4C79-AC7D-65C0D47EA0EB}"/>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 xmlns:a16="http://schemas.microsoft.com/office/drawing/2014/main" id="{DD2F0D54-7F2F-45FC-BA8B-BE63A7DA4E6A}"/>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957203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021" y="5117189"/>
            <a:ext cx="8534400" cy="1507067"/>
          </a:xfrm>
        </p:spPr>
        <p:txBody>
          <a:bodyPr/>
          <a:lstStyle/>
          <a:p>
            <a:r>
              <a:rPr lang="en-US" dirty="0"/>
              <a:t>Braving the wilderness</a:t>
            </a:r>
          </a:p>
        </p:txBody>
      </p:sp>
      <p:sp>
        <p:nvSpPr>
          <p:cNvPr id="3" name="Content Placeholder 2"/>
          <p:cNvSpPr>
            <a:spLocks noGrp="1"/>
          </p:cNvSpPr>
          <p:nvPr>
            <p:ph idx="1"/>
          </p:nvPr>
        </p:nvSpPr>
        <p:spPr>
          <a:xfrm>
            <a:off x="482021" y="515125"/>
            <a:ext cx="5284297" cy="3972207"/>
          </a:xfrm>
        </p:spPr>
        <p:txBody>
          <a:bodyPr/>
          <a:lstStyle/>
          <a:p>
            <a:r>
              <a:rPr lang="en-US" dirty="0">
                <a:solidFill>
                  <a:schemeClr val="tx1"/>
                </a:solidFill>
              </a:rPr>
              <a:t>2009</a:t>
            </a:r>
          </a:p>
          <a:p>
            <a:pPr marL="0" indent="0">
              <a:buNone/>
            </a:pPr>
            <a:endParaRPr lang="en-US" dirty="0"/>
          </a:p>
          <a:p>
            <a:endParaRPr lang="en-US" dirty="0"/>
          </a:p>
          <a:p>
            <a:endParaRPr lang="en-US" dirty="0"/>
          </a:p>
          <a:p>
            <a:pPr marL="1085850" lvl="3" indent="-117475"/>
            <a:r>
              <a:rPr lang="en-US" dirty="0"/>
              <a:t>Crash </a:t>
            </a:r>
            <a:r>
              <a:rPr lang="en-US" dirty="0" err="1"/>
              <a:t>Marusich</a:t>
            </a:r>
            <a:r>
              <a:rPr lang="en-US" dirty="0"/>
              <a:t>, ACEM</a:t>
            </a:r>
          </a:p>
          <a:p>
            <a:pPr marL="3544888" lvl="8" indent="-117475"/>
            <a:r>
              <a:rPr lang="en-US" dirty="0"/>
              <a:t>Pam Orr, MFD</a:t>
            </a:r>
          </a:p>
          <a:p>
            <a:pPr marL="0" indent="0">
              <a:buNone/>
            </a:pPr>
            <a:endParaRPr lang="en-US" dirty="0"/>
          </a:p>
          <a:p>
            <a:r>
              <a:rPr lang="en-US" dirty="0">
                <a:solidFill>
                  <a:schemeClr val="tx1"/>
                </a:solidFill>
              </a:rPr>
              <a:t>2014</a:t>
            </a:r>
            <a:r>
              <a:rPr lang="en-US" dirty="0"/>
              <a:t> </a:t>
            </a:r>
          </a:p>
        </p:txBody>
      </p:sp>
      <p:pic>
        <p:nvPicPr>
          <p:cNvPr id="1026" name="Picture 2" descr="PMarusich-Candidate-2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0812" y="531506"/>
            <a:ext cx="1495425" cy="19939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1380" y="515125"/>
            <a:ext cx="4248599" cy="3186450"/>
          </a:xfrm>
          <a:prstGeom prst="rect">
            <a:avLst/>
          </a:prstGeom>
        </p:spPr>
      </p:pic>
      <p:sp>
        <p:nvSpPr>
          <p:cNvPr id="6" name="Content Placeholder 2"/>
          <p:cNvSpPr txBox="1">
            <a:spLocks/>
          </p:cNvSpPr>
          <p:nvPr/>
        </p:nvSpPr>
        <p:spPr>
          <a:xfrm>
            <a:off x="6306966" y="937727"/>
            <a:ext cx="3951325" cy="39722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r>
              <a:rPr lang="en-US" dirty="0">
                <a:solidFill>
                  <a:prstClr val="white"/>
                </a:solidFill>
              </a:rPr>
              <a:t>2013</a:t>
            </a:r>
          </a:p>
          <a:p>
            <a:endParaRPr lang="en-US" dirty="0">
              <a:solidFill>
                <a:prstClr val="white"/>
              </a:solidFill>
            </a:endParaRPr>
          </a:p>
          <a:p>
            <a:endParaRPr lang="en-US" dirty="0">
              <a:solidFill>
                <a:prstClr val="white"/>
              </a:solidFill>
            </a:endParaRPr>
          </a:p>
          <a:p>
            <a:endParaRPr lang="en-US" dirty="0">
              <a:solidFill>
                <a:prstClr val="white"/>
              </a:solidFill>
            </a:endParaRPr>
          </a:p>
          <a:p>
            <a:endParaRPr lang="en-US" dirty="0">
              <a:solidFill>
                <a:prstClr val="white"/>
              </a:solidFill>
            </a:endParaRPr>
          </a:p>
          <a:p>
            <a:endParaRPr lang="en-US" dirty="0">
              <a:solidFill>
                <a:prstClr val="white"/>
              </a:solidFill>
            </a:endParaRPr>
          </a:p>
          <a:p>
            <a:endParaRPr lang="en-US" dirty="0">
              <a:solidFill>
                <a:prstClr val="white"/>
              </a:solidFill>
            </a:endParaRPr>
          </a:p>
          <a:p>
            <a:r>
              <a:rPr lang="en-US" dirty="0">
                <a:solidFill>
                  <a:prstClr val="white"/>
                </a:solidFill>
              </a:rPr>
              <a:t>2020</a:t>
            </a:r>
            <a:r>
              <a:rPr lang="en-US" sz="2400" dirty="0">
                <a:solidFill>
                  <a:prstClr val="white"/>
                </a:solidFill>
              </a:rPr>
              <a:t>-</a:t>
            </a:r>
            <a:r>
              <a:rPr lang="en-US" dirty="0">
                <a:solidFill>
                  <a:prstClr val="white"/>
                </a:solidFill>
              </a:rPr>
              <a:t> </a:t>
            </a:r>
            <a:r>
              <a:rPr lang="en-US" sz="2800" dirty="0">
                <a:solidFill>
                  <a:prstClr val="white"/>
                </a:solidFill>
              </a:rPr>
              <a:t>over 400 CERT members trained</a:t>
            </a:r>
          </a:p>
        </p:txBody>
      </p:sp>
      <p:pic>
        <p:nvPicPr>
          <p:cNvPr id="1028" name="Picture 4" descr="Public Education Division Manager Pam Or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2342" y="746772"/>
            <a:ext cx="1565327" cy="207875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mrc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1325" y="3160032"/>
            <a:ext cx="2524125" cy="148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310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296" y="5397624"/>
            <a:ext cx="8534400" cy="1040659"/>
          </a:xfrm>
        </p:spPr>
        <p:txBody>
          <a:bodyPr/>
          <a:lstStyle/>
          <a:p>
            <a:r>
              <a:rPr lang="en-US" dirty="0"/>
              <a:t>How do we reach our youth?</a:t>
            </a:r>
          </a:p>
        </p:txBody>
      </p:sp>
      <p:sp>
        <p:nvSpPr>
          <p:cNvPr id="3" name="Content Placeholder 2"/>
          <p:cNvSpPr>
            <a:spLocks noGrp="1"/>
          </p:cNvSpPr>
          <p:nvPr>
            <p:ph idx="1"/>
          </p:nvPr>
        </p:nvSpPr>
        <p:spPr>
          <a:xfrm>
            <a:off x="684212" y="685800"/>
            <a:ext cx="8534400" cy="4809478"/>
          </a:xfrm>
        </p:spPr>
        <p:txBody>
          <a:bodyPr>
            <a:normAutofit fontScale="62500" lnSpcReduction="20000"/>
          </a:bodyPr>
          <a:lstStyle/>
          <a:p>
            <a:pPr marL="0" indent="0">
              <a:buNone/>
            </a:pPr>
            <a:r>
              <a:rPr lang="en-US" sz="3200" dirty="0">
                <a:solidFill>
                  <a:schemeClr val="tx1"/>
                </a:solidFill>
              </a:rPr>
              <a:t>*HOSA-Future Health Professionals</a:t>
            </a:r>
          </a:p>
          <a:p>
            <a:pPr lvl="1"/>
            <a:r>
              <a:rPr lang="en-US" sz="3200" dirty="0">
                <a:solidFill>
                  <a:schemeClr val="accent1">
                    <a:lumMod val="75000"/>
                  </a:schemeClr>
                </a:solidFill>
                <a:hlinkClick r:id="rId3">
                  <a:extLst>
                    <a:ext uri="{A12FA001-AC4F-418D-AE19-62706E023703}">
                      <ahyp:hlinkClr xmlns="" xmlns:ahyp="http://schemas.microsoft.com/office/drawing/2018/hyperlinkcolor" val="tx"/>
                    </a:ext>
                  </a:extLst>
                </a:hlinkClick>
              </a:rPr>
              <a:t>Are You Ready? -2017 PSA</a:t>
            </a:r>
            <a:endParaRPr lang="en-US" sz="3200" dirty="0">
              <a:solidFill>
                <a:schemeClr val="accent1">
                  <a:lumMod val="75000"/>
                </a:schemeClr>
              </a:solidFill>
            </a:endParaRPr>
          </a:p>
          <a:p>
            <a:pPr lvl="1"/>
            <a:r>
              <a:rPr lang="en-US" sz="3200" dirty="0">
                <a:solidFill>
                  <a:schemeClr val="accent1">
                    <a:lumMod val="75000"/>
                  </a:schemeClr>
                </a:solidFill>
              </a:rPr>
              <a:t>Stop the Bleed -2020 PSA</a:t>
            </a:r>
          </a:p>
          <a:p>
            <a:pPr lvl="1"/>
            <a:r>
              <a:rPr lang="en-US" sz="3200" dirty="0">
                <a:solidFill>
                  <a:schemeClr val="accent1">
                    <a:lumMod val="75000"/>
                  </a:schemeClr>
                </a:solidFill>
              </a:rPr>
              <a:t>CERT Event</a:t>
            </a:r>
          </a:p>
          <a:p>
            <a:pPr lvl="1"/>
            <a:r>
              <a:rPr lang="en-US" sz="3200" dirty="0">
                <a:solidFill>
                  <a:schemeClr val="accent1">
                    <a:lumMod val="75000"/>
                  </a:schemeClr>
                </a:solidFill>
              </a:rPr>
              <a:t>Community Awareness</a:t>
            </a:r>
          </a:p>
          <a:p>
            <a:pPr lvl="1"/>
            <a:r>
              <a:rPr lang="en-US" sz="3200" dirty="0">
                <a:solidFill>
                  <a:schemeClr val="accent1">
                    <a:lumMod val="75000"/>
                  </a:schemeClr>
                </a:solidFill>
              </a:rPr>
              <a:t>MRC Partnership Event</a:t>
            </a:r>
          </a:p>
          <a:p>
            <a:pPr marL="457200" lvl="1" indent="0">
              <a:buNone/>
            </a:pPr>
            <a:endParaRPr lang="en-US" dirty="0"/>
          </a:p>
          <a:p>
            <a:pPr marL="457200" lvl="1" indent="-457200">
              <a:buNone/>
            </a:pPr>
            <a:r>
              <a:rPr lang="en-US" sz="3200" dirty="0">
                <a:solidFill>
                  <a:schemeClr val="tx1"/>
                </a:solidFill>
              </a:rPr>
              <a:t>*Jr. MRC Clubs</a:t>
            </a:r>
          </a:p>
          <a:p>
            <a:pPr marL="457200" lvl="1" indent="-457200">
              <a:buNone/>
            </a:pPr>
            <a:r>
              <a:rPr lang="en-US" sz="3200" dirty="0"/>
              <a:t>	</a:t>
            </a:r>
            <a:r>
              <a:rPr lang="en-US" sz="3200" dirty="0">
                <a:solidFill>
                  <a:schemeClr val="accent1">
                    <a:lumMod val="75000"/>
                  </a:schemeClr>
                </a:solidFill>
              </a:rPr>
              <a:t>HOSA MRC Volunteer Recognition </a:t>
            </a:r>
          </a:p>
          <a:p>
            <a:pPr marL="457200" lvl="1" indent="0">
              <a:buNone/>
            </a:pPr>
            <a:r>
              <a:rPr lang="en-US" sz="3200" dirty="0">
                <a:solidFill>
                  <a:schemeClr val="accent1">
                    <a:lumMod val="75000"/>
                  </a:schemeClr>
                </a:solidFill>
              </a:rPr>
              <a:t>2018- 7,131 total hours – </a:t>
            </a:r>
            <a:r>
              <a:rPr lang="en-US" sz="3200" dirty="0" err="1">
                <a:solidFill>
                  <a:schemeClr val="accent1">
                    <a:lumMod val="75000"/>
                  </a:schemeClr>
                </a:solidFill>
              </a:rPr>
              <a:t>nat’l</a:t>
            </a:r>
            <a:r>
              <a:rPr lang="en-US" sz="3200" dirty="0">
                <a:solidFill>
                  <a:schemeClr val="accent1">
                    <a:lumMod val="75000"/>
                  </a:schemeClr>
                </a:solidFill>
              </a:rPr>
              <a:t> economic impact of $176,064 </a:t>
            </a:r>
          </a:p>
          <a:p>
            <a:pPr marL="457200" lvl="1" indent="0">
              <a:buNone/>
            </a:pPr>
            <a:r>
              <a:rPr lang="en-US" sz="3200" dirty="0">
                <a:solidFill>
                  <a:schemeClr val="accent1">
                    <a:lumMod val="75000"/>
                  </a:schemeClr>
                </a:solidFill>
              </a:rPr>
              <a:t>2019 5,365 total hours – </a:t>
            </a:r>
            <a:r>
              <a:rPr lang="en-US" sz="3200" dirty="0" err="1">
                <a:solidFill>
                  <a:schemeClr val="accent1">
                    <a:lumMod val="75000"/>
                  </a:schemeClr>
                </a:solidFill>
              </a:rPr>
              <a:t>nat’l</a:t>
            </a:r>
            <a:r>
              <a:rPr lang="en-US" sz="3200" dirty="0">
                <a:solidFill>
                  <a:schemeClr val="accent1">
                    <a:lumMod val="75000"/>
                  </a:schemeClr>
                </a:solidFill>
              </a:rPr>
              <a:t> economic impact of $136,432</a:t>
            </a:r>
          </a:p>
          <a:p>
            <a:pPr marL="457200" lvl="1" indent="0">
              <a:buNone/>
            </a:pPr>
            <a:endParaRPr lang="en-US" dirty="0"/>
          </a:p>
        </p:txBody>
      </p:sp>
      <p:pic>
        <p:nvPicPr>
          <p:cNvPr id="6" name="Picture 5"/>
          <p:cNvPicPr>
            <a:picLocks noChangeAspect="1"/>
          </p:cNvPicPr>
          <p:nvPr/>
        </p:nvPicPr>
        <p:blipFill>
          <a:blip r:embed="rId4"/>
          <a:stretch>
            <a:fillRect/>
          </a:stretch>
        </p:blipFill>
        <p:spPr>
          <a:xfrm>
            <a:off x="8620823" y="323358"/>
            <a:ext cx="2886965" cy="3965244"/>
          </a:xfrm>
          <a:prstGeom prst="rect">
            <a:avLst/>
          </a:prstGeom>
        </p:spPr>
      </p:pic>
      <p:pic>
        <p:nvPicPr>
          <p:cNvPr id="3074" name="Picture 2" descr="http://www.hosa.org/sites/default/files/u3/HOSA-Rebrand-Logo-Standard-med-re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71224" y="2123891"/>
            <a:ext cx="2720845" cy="1055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3858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Thank you!!</a:t>
            </a:r>
          </a:p>
        </p:txBody>
      </p:sp>
      <p:sp>
        <p:nvSpPr>
          <p:cNvPr id="3" name="Content Placeholder 2"/>
          <p:cNvSpPr>
            <a:spLocks noGrp="1"/>
          </p:cNvSpPr>
          <p:nvPr>
            <p:ph idx="1"/>
          </p:nvPr>
        </p:nvSpPr>
        <p:spPr>
          <a:xfrm>
            <a:off x="684212" y="389734"/>
            <a:ext cx="9669101" cy="4492984"/>
          </a:xfrm>
        </p:spPr>
        <p:txBody>
          <a:bodyPr/>
          <a:lstStyle/>
          <a:p>
            <a:endParaRPr lang="en-US" dirty="0"/>
          </a:p>
          <a:p>
            <a:pPr marL="0" indent="0">
              <a:buNone/>
            </a:pPr>
            <a:r>
              <a:rPr lang="en-US" sz="3600" i="1" dirty="0">
                <a:solidFill>
                  <a:schemeClr val="tx1"/>
                </a:solidFill>
              </a:rPr>
              <a:t>NONE of this would be possible without the support of agencies and people like you!</a:t>
            </a:r>
          </a:p>
          <a:p>
            <a:pPr marL="0" indent="0">
              <a:buNone/>
            </a:pPr>
            <a:endParaRPr lang="en-US" dirty="0"/>
          </a:p>
          <a:p>
            <a:pPr marL="0" indent="0">
              <a:buNone/>
            </a:pPr>
            <a:r>
              <a:rPr lang="en-US" dirty="0"/>
              <a:t>Sincere thanks,</a:t>
            </a:r>
          </a:p>
          <a:p>
            <a:r>
              <a:rPr lang="en-US" dirty="0"/>
              <a:t>Carie Staub, MHS, AT</a:t>
            </a:r>
          </a:p>
          <a:p>
            <a:pPr marL="0" indent="0">
              <a:buNone/>
            </a:pPr>
            <a:r>
              <a:rPr lang="en-US" dirty="0"/>
              <a:t>	HOSA &amp; Jr. MRC Advisor</a:t>
            </a:r>
          </a:p>
          <a:p>
            <a:pPr marL="0" indent="0">
              <a:buNone/>
            </a:pPr>
            <a:r>
              <a:rPr lang="en-US" dirty="0"/>
              <a:t>	</a:t>
            </a:r>
            <a:r>
              <a:rPr lang="en-US" dirty="0">
                <a:hlinkClick r:id="rId3"/>
              </a:rPr>
              <a:t>staub.Carolyn@westada.org</a:t>
            </a:r>
            <a:endParaRPr lang="en-US" dirty="0"/>
          </a:p>
          <a:p>
            <a:pPr marL="0" indent="0">
              <a:buNone/>
            </a:pPr>
            <a:r>
              <a:rPr lang="en-US" dirty="0"/>
              <a:t>	meridianmedicalartscharter.org </a:t>
            </a:r>
          </a:p>
          <a:p>
            <a:pPr marL="0" indent="0">
              <a:buNone/>
            </a:pP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2785" y="3033087"/>
            <a:ext cx="2673177" cy="2673177"/>
          </a:xfrm>
          <a:prstGeom prst="rect">
            <a:avLst/>
          </a:prstGeom>
        </p:spPr>
      </p:pic>
    </p:spTree>
    <p:extLst>
      <p:ext uri="{BB962C8B-B14F-4D97-AF65-F5344CB8AC3E}">
        <p14:creationId xmlns:p14="http://schemas.microsoft.com/office/powerpoint/2010/main" val="8884084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Disaster 101</a:t>
            </a:r>
            <a:endParaRPr lang="en-US" b="1" dirty="0"/>
          </a:p>
        </p:txBody>
      </p:sp>
      <p:sp>
        <p:nvSpPr>
          <p:cNvPr id="3" name="Subtitle 2"/>
          <p:cNvSpPr>
            <a:spLocks noGrp="1"/>
          </p:cNvSpPr>
          <p:nvPr>
            <p:ph type="subTitle" idx="1"/>
          </p:nvPr>
        </p:nvSpPr>
        <p:spPr/>
        <p:txBody>
          <a:bodyPr/>
          <a:lstStyle/>
          <a:p>
            <a:r>
              <a:rPr lang="en-US" i="1" dirty="0" smtClean="0"/>
              <a:t>Brad </a:t>
            </a:r>
            <a:r>
              <a:rPr lang="en-US" i="1" dirty="0"/>
              <a:t>Richy – Director, Idaho Office of Emergency </a:t>
            </a:r>
            <a:r>
              <a:rPr lang="en-US" i="1" dirty="0" smtClean="0"/>
              <a:t>Management</a:t>
            </a:r>
          </a:p>
          <a:p>
            <a:r>
              <a:rPr lang="en-US" i="1" dirty="0" smtClean="0"/>
              <a:t>Ben Roeber – Preparedness and Protection </a:t>
            </a:r>
            <a:r>
              <a:rPr lang="en-US" i="1" dirty="0"/>
              <a:t>Branch </a:t>
            </a:r>
            <a:r>
              <a:rPr lang="en-US" i="1" dirty="0" smtClean="0"/>
              <a:t>Chief, </a:t>
            </a:r>
            <a:r>
              <a:rPr lang="en-US" i="1" dirty="0"/>
              <a:t>Idaho Office of Emergency Management</a:t>
            </a:r>
          </a:p>
        </p:txBody>
      </p:sp>
    </p:spTree>
    <p:extLst>
      <p:ext uri="{BB962C8B-B14F-4D97-AF65-F5344CB8AC3E}">
        <p14:creationId xmlns:p14="http://schemas.microsoft.com/office/powerpoint/2010/main" val="452740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Where are we going now?</a:t>
            </a:r>
          </a:p>
        </p:txBody>
      </p:sp>
      <p:sp>
        <p:nvSpPr>
          <p:cNvPr id="3" name="Content Placeholder 2"/>
          <p:cNvSpPr>
            <a:spLocks noGrp="1"/>
          </p:cNvSpPr>
          <p:nvPr>
            <p:ph idx="1"/>
          </p:nvPr>
        </p:nvSpPr>
        <p:spPr>
          <a:xfrm>
            <a:off x="684211" y="685800"/>
            <a:ext cx="9986747" cy="3615267"/>
          </a:xfrm>
        </p:spPr>
        <p:txBody>
          <a:bodyPr>
            <a:normAutofit fontScale="92500"/>
          </a:bodyPr>
          <a:lstStyle/>
          <a:p>
            <a:r>
              <a:rPr lang="en-US" sz="3300" b="1" dirty="0"/>
              <a:t>Please welcome our student panel:</a:t>
            </a:r>
          </a:p>
          <a:p>
            <a:endParaRPr lang="en-US" dirty="0"/>
          </a:p>
          <a:p>
            <a:pPr lvl="1"/>
            <a:r>
              <a:rPr lang="en-US" sz="2400" b="1" dirty="0"/>
              <a:t>Amber Blake,</a:t>
            </a:r>
            <a:r>
              <a:rPr lang="en-US" sz="2400" dirty="0"/>
              <a:t> FEMA Region 10 Youth Preparedness Council and 		                      FEMA Region 10 Youth Preparedness Camp</a:t>
            </a:r>
          </a:p>
          <a:p>
            <a:pPr lvl="1"/>
            <a:r>
              <a:rPr lang="en-US" sz="2400" b="1" dirty="0"/>
              <a:t>Austin </a:t>
            </a:r>
            <a:r>
              <a:rPr lang="en-US" sz="2400" b="1" dirty="0" err="1"/>
              <a:t>Caples</a:t>
            </a:r>
            <a:r>
              <a:rPr lang="en-US" sz="2400" dirty="0"/>
              <a:t>, FEMA Region 10 Youth Preparedness Camp</a:t>
            </a:r>
          </a:p>
          <a:p>
            <a:pPr lvl="1"/>
            <a:r>
              <a:rPr lang="en-US" sz="2400" b="1" dirty="0"/>
              <a:t>Emma Morrison</a:t>
            </a:r>
            <a:r>
              <a:rPr lang="en-US" sz="2400" dirty="0"/>
              <a:t>, HOSA CERT International Competition Qualifier</a:t>
            </a:r>
          </a:p>
          <a:p>
            <a:pPr lvl="1"/>
            <a:r>
              <a:rPr lang="en-US" sz="2400" b="1" dirty="0"/>
              <a:t>Olivia </a:t>
            </a:r>
            <a:r>
              <a:rPr lang="en-US" sz="2400" b="1" dirty="0" err="1"/>
              <a:t>Swainston</a:t>
            </a:r>
            <a:r>
              <a:rPr lang="en-US" sz="2400" dirty="0"/>
              <a:t>, HOSA CERT International Competition Qualifier</a:t>
            </a:r>
          </a:p>
        </p:txBody>
      </p:sp>
    </p:spTree>
    <p:extLst>
      <p:ext uri="{BB962C8B-B14F-4D97-AF65-F5344CB8AC3E}">
        <p14:creationId xmlns:p14="http://schemas.microsoft.com/office/powerpoint/2010/main" val="7987771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School Safety in Idaho</a:t>
            </a:r>
            <a:endParaRPr lang="en-US" b="1" dirty="0"/>
          </a:p>
        </p:txBody>
      </p:sp>
      <p:sp>
        <p:nvSpPr>
          <p:cNvPr id="3" name="Subtitle 2"/>
          <p:cNvSpPr>
            <a:spLocks noGrp="1"/>
          </p:cNvSpPr>
          <p:nvPr>
            <p:ph type="subTitle" idx="1"/>
          </p:nvPr>
        </p:nvSpPr>
        <p:spPr/>
        <p:txBody>
          <a:bodyPr/>
          <a:lstStyle/>
          <a:p>
            <a:r>
              <a:rPr lang="en-US" i="1" dirty="0" smtClean="0"/>
              <a:t>Brad </a:t>
            </a:r>
            <a:r>
              <a:rPr lang="en-US" i="1" dirty="0"/>
              <a:t>Richy – Director, Idaho Office of Emergency Management</a:t>
            </a:r>
          </a:p>
        </p:txBody>
      </p:sp>
    </p:spTree>
    <p:extLst>
      <p:ext uri="{BB962C8B-B14F-4D97-AF65-F5344CB8AC3E}">
        <p14:creationId xmlns:p14="http://schemas.microsoft.com/office/powerpoint/2010/main" val="17225033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Break</a:t>
            </a:r>
            <a:endParaRPr lang="en-US" b="1" dirty="0"/>
          </a:p>
        </p:txBody>
      </p:sp>
      <p:sp>
        <p:nvSpPr>
          <p:cNvPr id="3" name="Subtitle 2"/>
          <p:cNvSpPr>
            <a:spLocks noGrp="1"/>
          </p:cNvSpPr>
          <p:nvPr>
            <p:ph type="subTitle" idx="1"/>
          </p:nvPr>
        </p:nvSpPr>
        <p:spPr>
          <a:xfrm>
            <a:off x="1524000" y="3602038"/>
            <a:ext cx="9144000" cy="1655762"/>
          </a:xfrm>
        </p:spPr>
        <p:txBody>
          <a:bodyPr/>
          <a:lstStyle/>
          <a:p>
            <a:r>
              <a:rPr lang="en-US" dirty="0" smtClean="0"/>
              <a:t>Please be back in your seats by 1:55 </a:t>
            </a:r>
            <a:r>
              <a:rPr lang="en-US" dirty="0"/>
              <a:t>P</a:t>
            </a:r>
            <a:r>
              <a:rPr lang="en-US" dirty="0" smtClean="0"/>
              <a:t>M</a:t>
            </a:r>
            <a:endParaRPr lang="en-US" dirty="0"/>
          </a:p>
        </p:txBody>
      </p:sp>
    </p:spTree>
    <p:extLst>
      <p:ext uri="{BB962C8B-B14F-4D97-AF65-F5344CB8AC3E}">
        <p14:creationId xmlns:p14="http://schemas.microsoft.com/office/powerpoint/2010/main" val="7125625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Sheriff Bob </a:t>
            </a:r>
            <a:r>
              <a:rPr lang="en-US" b="1" dirty="0" err="1"/>
              <a:t>Gualtieri</a:t>
            </a:r>
            <a:r>
              <a:rPr lang="en-US" b="1" dirty="0"/>
              <a:t> – Primary Investigator</a:t>
            </a:r>
          </a:p>
        </p:txBody>
      </p:sp>
      <p:sp>
        <p:nvSpPr>
          <p:cNvPr id="3" name="Subtitle 2"/>
          <p:cNvSpPr>
            <a:spLocks noGrp="1"/>
          </p:cNvSpPr>
          <p:nvPr>
            <p:ph type="subTitle" idx="1"/>
          </p:nvPr>
        </p:nvSpPr>
        <p:spPr/>
        <p:txBody>
          <a:bodyPr/>
          <a:lstStyle/>
          <a:p>
            <a:r>
              <a:rPr lang="en-US" i="1" dirty="0" smtClean="0"/>
              <a:t>Marjory </a:t>
            </a:r>
            <a:r>
              <a:rPr lang="en-US" i="1" dirty="0"/>
              <a:t>Stoneman Douglas High School shooting in Parkland, Florida</a:t>
            </a:r>
          </a:p>
        </p:txBody>
      </p:sp>
    </p:spTree>
    <p:extLst>
      <p:ext uri="{BB962C8B-B14F-4D97-AF65-F5344CB8AC3E}">
        <p14:creationId xmlns:p14="http://schemas.microsoft.com/office/powerpoint/2010/main" val="11224605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Reception</a:t>
            </a:r>
            <a:endParaRPr lang="en-US" b="1" dirty="0"/>
          </a:p>
        </p:txBody>
      </p:sp>
      <p:sp>
        <p:nvSpPr>
          <p:cNvPr id="3" name="Subtitle 2"/>
          <p:cNvSpPr>
            <a:spLocks noGrp="1"/>
          </p:cNvSpPr>
          <p:nvPr>
            <p:ph type="subTitle" idx="1"/>
          </p:nvPr>
        </p:nvSpPr>
        <p:spPr/>
        <p:txBody>
          <a:bodyPr/>
          <a:lstStyle/>
          <a:p>
            <a:r>
              <a:rPr lang="en-US" dirty="0" smtClean="0"/>
              <a:t>Please join us for a reception on the Sandstone Terrace</a:t>
            </a:r>
            <a:endParaRPr lang="en-US" dirty="0"/>
          </a:p>
        </p:txBody>
      </p:sp>
    </p:spTree>
    <p:extLst>
      <p:ext uri="{BB962C8B-B14F-4D97-AF65-F5344CB8AC3E}">
        <p14:creationId xmlns:p14="http://schemas.microsoft.com/office/powerpoint/2010/main" val="1997647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76183" y="2988522"/>
            <a:ext cx="10363200" cy="1320800"/>
          </a:xfrm>
        </p:spPr>
        <p:txBody>
          <a:bodyPr>
            <a:noAutofit/>
          </a:bodyPr>
          <a:lstStyle/>
          <a:p>
            <a:pPr algn="ctr"/>
            <a:r>
              <a:rPr lang="en-US" sz="6000" b="1" dirty="0">
                <a:solidFill>
                  <a:schemeClr val="bg1"/>
                </a:solidFill>
              </a:rPr>
              <a:t>TITLE FOR THE NEXT TOPIC</a:t>
            </a:r>
          </a:p>
        </p:txBody>
      </p:sp>
      <p:cxnSp>
        <p:nvCxnSpPr>
          <p:cNvPr id="8" name="Straight Connector 7"/>
          <p:cNvCxnSpPr/>
          <p:nvPr/>
        </p:nvCxnSpPr>
        <p:spPr>
          <a:xfrm flipV="1">
            <a:off x="1206843" y="4077730"/>
            <a:ext cx="9778313" cy="1647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268627" y="3089190"/>
            <a:ext cx="9778313" cy="1647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985" y="117862"/>
            <a:ext cx="12614030" cy="6853292"/>
          </a:xfrm>
          <a:prstGeom prst="rect">
            <a:avLst/>
          </a:prstGeom>
        </p:spPr>
      </p:pic>
      <p:sp>
        <p:nvSpPr>
          <p:cNvPr id="3" name="TextBox 2"/>
          <p:cNvSpPr txBox="1"/>
          <p:nvPr/>
        </p:nvSpPr>
        <p:spPr>
          <a:xfrm>
            <a:off x="2946400" y="2813538"/>
            <a:ext cx="7510585" cy="3908762"/>
          </a:xfrm>
          <a:prstGeom prst="rect">
            <a:avLst/>
          </a:prstGeom>
          <a:noFill/>
        </p:spPr>
        <p:txBody>
          <a:bodyPr wrap="square" rtlCol="0">
            <a:spAutoFit/>
          </a:bodyPr>
          <a:lstStyle/>
          <a:p>
            <a:pPr defTabSz="457200"/>
            <a:r>
              <a:rPr lang="en-US" sz="8800" b="1" dirty="0" smtClean="0">
                <a:solidFill>
                  <a:prstClr val="white"/>
                </a:solidFill>
                <a:latin typeface="Calibri Light" panose="020F0302020204030204"/>
              </a:rPr>
              <a:t>Disaster 101</a:t>
            </a:r>
          </a:p>
          <a:p>
            <a:pPr defTabSz="457200"/>
            <a:r>
              <a:rPr lang="en-US" sz="2400" dirty="0">
                <a:solidFill>
                  <a:prstClr val="white"/>
                </a:solidFill>
                <a:latin typeface="Calibri Light" panose="020F0302020204030204"/>
              </a:rPr>
              <a:t>Brad Richy, Director </a:t>
            </a:r>
          </a:p>
          <a:p>
            <a:pPr defTabSz="457200"/>
            <a:r>
              <a:rPr lang="en-US" sz="2400" dirty="0">
                <a:solidFill>
                  <a:prstClr val="white"/>
                </a:solidFill>
                <a:latin typeface="Calibri Light" panose="020F0302020204030204"/>
              </a:rPr>
              <a:t>Ben Roeber, Preparedness and Protection Branch Chief</a:t>
            </a:r>
          </a:p>
          <a:p>
            <a:pPr defTabSz="457200"/>
            <a:r>
              <a:rPr lang="en-US" sz="2400" dirty="0">
                <a:solidFill>
                  <a:prstClr val="white"/>
                </a:solidFill>
                <a:latin typeface="Calibri Light" panose="020F0302020204030204"/>
              </a:rPr>
              <a:t>Idaho Office of Emergency Management</a:t>
            </a:r>
          </a:p>
          <a:p>
            <a:pPr defTabSz="457200"/>
            <a:endParaRPr lang="en-US" sz="8800" b="1" dirty="0">
              <a:solidFill>
                <a:prstClr val="white"/>
              </a:solidFill>
            </a:endParaRPr>
          </a:p>
        </p:txBody>
      </p:sp>
    </p:spTree>
    <p:extLst>
      <p:ext uri="{BB962C8B-B14F-4D97-AF65-F5344CB8AC3E}">
        <p14:creationId xmlns:p14="http://schemas.microsoft.com/office/powerpoint/2010/main" val="10941521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Disaster 101</a:t>
            </a:r>
            <a:endParaRPr lang="en-US" b="1" dirty="0"/>
          </a:p>
        </p:txBody>
      </p:sp>
      <p:sp>
        <p:nvSpPr>
          <p:cNvPr id="4" name="Content Placeholder 3"/>
          <p:cNvSpPr>
            <a:spLocks noGrp="1"/>
          </p:cNvSpPr>
          <p:nvPr>
            <p:ph sz="half" idx="2"/>
          </p:nvPr>
        </p:nvSpPr>
        <p:spPr>
          <a:xfrm>
            <a:off x="5677250" y="1850792"/>
            <a:ext cx="5181600" cy="4351338"/>
          </a:xfrm>
        </p:spPr>
        <p:txBody>
          <a:bodyPr>
            <a:normAutofit lnSpcReduction="10000"/>
          </a:bodyPr>
          <a:lstStyle/>
          <a:p>
            <a:r>
              <a:rPr lang="en-US" b="1" dirty="0" smtClean="0"/>
              <a:t>Locally executed– </a:t>
            </a:r>
            <a:r>
              <a:rPr lang="en-US" dirty="0" smtClean="0"/>
              <a:t>Every disaster starts and ends at the local level</a:t>
            </a:r>
            <a:endParaRPr lang="en-US" dirty="0"/>
          </a:p>
          <a:p>
            <a:r>
              <a:rPr lang="en-US" b="1" dirty="0" smtClean="0"/>
              <a:t>State Managed– </a:t>
            </a:r>
            <a:r>
              <a:rPr lang="en-US" dirty="0" smtClean="0"/>
              <a:t>When a local jurisdiction is overwhelmed the state helps coordinate additional resources</a:t>
            </a:r>
          </a:p>
          <a:p>
            <a:r>
              <a:rPr lang="en-US" b="1" dirty="0" smtClean="0"/>
              <a:t>Federally Supported– </a:t>
            </a:r>
            <a:r>
              <a:rPr lang="en-US" dirty="0" smtClean="0"/>
              <a:t>When a disasters rises to a level above the capability of the local and state FEMA and its federal partners support local response</a:t>
            </a:r>
            <a:endParaRPr lang="en-US" dirty="0"/>
          </a:p>
        </p:txBody>
      </p:sp>
      <p:pic>
        <p:nvPicPr>
          <p:cNvPr id="5" name="Content Placeholder 4"/>
          <p:cNvPicPr>
            <a:picLocks noGrp="1" noChangeAspect="1"/>
          </p:cNvPicPr>
          <p:nvPr>
            <p:ph sz="half" idx="1"/>
          </p:nvPr>
        </p:nvPicPr>
        <p:blipFill>
          <a:blip r:embed="rId2"/>
          <a:stretch>
            <a:fillRect/>
          </a:stretch>
        </p:blipFill>
        <p:spPr>
          <a:xfrm>
            <a:off x="-716404" y="1264637"/>
            <a:ext cx="7003484" cy="4667239"/>
          </a:xfrm>
          <a:prstGeom prst="rect">
            <a:avLst/>
          </a:prstGeom>
        </p:spPr>
      </p:pic>
    </p:spTree>
    <p:extLst>
      <p:ext uri="{BB962C8B-B14F-4D97-AF65-F5344CB8AC3E}">
        <p14:creationId xmlns:p14="http://schemas.microsoft.com/office/powerpoint/2010/main" val="19492640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839496" y="139641"/>
            <a:ext cx="8514304" cy="6605035"/>
          </a:xfrm>
        </p:spPr>
      </p:pic>
    </p:spTree>
    <p:extLst>
      <p:ext uri="{BB962C8B-B14F-4D97-AF65-F5344CB8AC3E}">
        <p14:creationId xmlns:p14="http://schemas.microsoft.com/office/powerpoint/2010/main" val="30232075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56552"/>
            <a:ext cx="12191999" cy="1050925"/>
          </a:xfrm>
        </p:spPr>
        <p:txBody>
          <a:bodyPr>
            <a:normAutofit/>
          </a:bodyPr>
          <a:lstStyle/>
          <a:p>
            <a:pPr algn="ctr"/>
            <a:r>
              <a:rPr lang="en-US" b="1" dirty="0" smtClean="0"/>
              <a:t>Number of Federal disasters by year</a:t>
            </a:r>
            <a:endParaRPr lang="en-US" b="1" dirty="0"/>
          </a:p>
        </p:txBody>
      </p:sp>
      <p:graphicFrame>
        <p:nvGraphicFramePr>
          <p:cNvPr id="23" name="Content Placeholder 22"/>
          <p:cNvGraphicFramePr>
            <a:graphicFrameLocks noGrp="1"/>
          </p:cNvGraphicFramePr>
          <p:nvPr>
            <p:ph idx="1"/>
            <p:extLst/>
          </p:nvPr>
        </p:nvGraphicFramePr>
        <p:xfrm>
          <a:off x="175846" y="1207477"/>
          <a:ext cx="11177954" cy="49694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00722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noFill/>
        </p:spPr>
        <p:txBody>
          <a:bodyPr/>
          <a:lstStyle/>
          <a:p>
            <a:pPr algn="ctr"/>
            <a:r>
              <a:rPr lang="en-US" b="1" dirty="0" smtClean="0"/>
              <a:t>Disasters in Idaho by month</a:t>
            </a:r>
            <a:endParaRPr lang="en-US" b="1" dirty="0"/>
          </a:p>
        </p:txBody>
      </p:sp>
      <p:graphicFrame>
        <p:nvGraphicFramePr>
          <p:cNvPr id="7" name="Content Placeholder 6"/>
          <p:cNvGraphicFramePr>
            <a:graphicFrameLocks noGrp="1"/>
          </p:cNvGraphicFramePr>
          <p:nvPr>
            <p:ph idx="1"/>
            <p:extLst/>
          </p:nvPr>
        </p:nvGraphicFramePr>
        <p:xfrm>
          <a:off x="164123" y="1277816"/>
          <a:ext cx="11945815" cy="52753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25116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_PART_0" val="eyIkaWQiOiIxIiwiQ3VsdHVyZUluZm9OYW1lIjoiZW4tVVMiLCJTdHlsZU5hbWUiOm51bGwsIlZlcnNpb24iOnsiJGlkIjoiMiIsIlZlcnNpb24iOiIzLjEuMyIsIk9yaWdpbmFsQXNzZW1ibHlWZXJzaW9uIjoiMy42Mi4wMS4wMCIsIkVkaXRpb24iOiJQbHVzIiwiSXNQbHVzRWRpdGlvbiI6dHJ1ZX0sIkVmZmVjdCI6MSwiU3R5bGUiOnsiJGlkIjoiMyIsIlRpbWViYW5kU3R5bGUiOnsiJGlkIjoiNCIsIlNjYWxlTWFya2luZyI6MCwiU2hhcGUiOjAsIlNoYXBlU3R5bGUiOnsiJGlkIjoiNSIsIk1hcmdpbiI6eyIkaWQiOiI2IiwiVG9wIjowLCJMZWZ0IjoxMiwiUmlnaHQiOjEyLCJCb3R0b20iOjB9LCJQYWRkaW5nIjp7IiRpZCI6IjciLCJUb3AiOjUsIkxlZnQiOjAsIlJpZ2h0IjowLCJCb3R0b20iOjV9LCJCYWNrZ3JvdW5kIjp7IiRpZCI6IjgiLCJDb2xvciI6eyIkaWQiOiI5IiwiQSI6MjU1LCJSIjoxNzksIkciOjE2MiwiQiI6MTk5fX0sIklzVmlzaWJsZSI6dHJ1ZSwiV2lkdGgiOjg1OC4wLCJIZWlnaHQiOjMwLjAsIkJvcmRlclN0eWxlIjp7IiRpZCI6IjEwIiwiTGluZUNvbG9yIjp7IiRpZCI6IjExIiwiJHR5cGUiOiJOTFJFLkNvbW1vbi5Eb20uU29saWRDb2xvckJydXNoLCBOTFJFLkNvbW1vbiIsIkNvbG9yIjp7IiRpZCI6IjEyIiwiQSI6MjU1LCJSIjoyNTUsIkciOjAsIkIiOjB9fSwiTGluZVdlaWdodCI6MC4wLCJMaW5lVHlwZSI6MCwiUGFyZW50U3R5bGUiOm51bGx9LCJQYXJlbnRTdHlsZSI6bnVsbH0sIlJpZ2h0RW5kQ2Fwc1N0eWxlIjp7IiRpZCI6IjEzIiwiRm9udFNldHRpbmdzIjp7IiRpZCI6IjE0IiwiRm9udFNpemUiOjE4LCJGb250TmFtZSI6IkNhbGlicmkiLCJJc0JvbGQiOnRydWUsIklzSXRhbGljIjpmYWxzZSwiSXNVbmRlcmxpbmVkIjpmYWxzZSwiUGFyZW50U3R5bGUiOm51bGx9LCJBdXRvU2l6ZSI6MCwiRm9yZWdyb3VuZCI6eyIkaWQiOiIxNSIsIkNvbG9yIjp7IiRpZCI6IjE2IiwiQSI6MjU1LCJSIjoxMywiRyI6MTAsIkIiOjE2fX0sIk1heFdpZHRoIjoiSW5maW5pdHkiLCJNYXhIZWlnaHQiOiJJbmZpbml0eSIsIlNtYXJ0Rm9yZWdyb3VuZElzQWN0aXZlIjpmYWxzZSwiSG9yaXpvbnRhbEFsaWdubWVudCI6MCwiVmVydGljYWxBbGlnbm1lbnQiOjAsIlNtYXJ0Rm9yZWdyb3VuZCI6bnVsbCwiQmFja2dyb3VuZEZpbGxUeXBlIjowLCJNYXJnaW4iOnsiJGlkIjoiMTciLCJUb3AiOjAsIkxlZnQiOjAsIlJpZ2h0IjoyNSwiQm90dG9tIjowfSwiUGFkZGluZyI6eyIkaWQiOiIxOCIsIlRvcCI6MCwiTGVmdCI6MCwiUmlnaHQiOjAsIkJvdHRvbSI6MH0sIkJhY2tncm91bmQiOnsiJGlkIjoiMTkiLCJDb2xvciI6eyIkaWQiOiIyMCIsIkEiOjI1NSwiUiI6MjU1LCJHIjoyNTUsIkIiOjI1NX19LCJJc1Zpc2libGUiOnRydWUsIldpZHRoIjowLjAsIkhlaWdodCI6MC4wLCJCb3JkZXJTdHlsZSI6bnVsbCwiUGFyZW50U3R5bGUiOm51bGx9LCJMZWZ0RW5kQ2Fwc1N0eWxlIjp7IiRpZCI6IjIxIiwiRm9udFNldHRpbmdzIjp7IiRpZCI6IjIyIiwiRm9udFNpemUiOjE4LCJGb250TmFtZSI6IkNhbGlicmkiLCJJc0JvbGQiOnRydWUsIklzSXRhbGljIjpmYWxzZSwiSXNVbmRlcmxpbmVkIjpmYWxzZSwiUGFyZW50U3R5bGUiOm51bGx9LCJBdXRvU2l6ZSI6MCwiRm9yZWdyb3VuZCI6eyIkaWQiOiIyMyIsIkNvbG9yIjp7IiRpZCI6IjI0IiwiQSI6MjU1LCJSIjoyMzcsIkciOjEyNSwiQiI6NDl9fSwiTWF4V2lkdGgiOiJJbmZpbml0eSIsIk1heEhlaWdodCI6IkluZmluaXR5IiwiU21hcnRGb3JlZ3JvdW5kSXNBY3RpdmUiOmZhbHNlLCJIb3Jpem9udGFsQWxpZ25tZW50IjowLCJWZXJ0aWNhbEFsaWdubWVudCI6MCwiU21hcnRGb3JlZ3JvdW5kIjpudWxsLCJCYWNrZ3JvdW5kRmlsbFR5cGUiOjAsIk1hcmdpbiI6eyIkaWQiOiIyNSIsIlRvcCI6MCwiTGVmdCI6MjUsIlJpZ2h0IjowLCJCb3R0b20iOjB9LCJQYWRkaW5nIjp7IiRpZCI6IjI2IiwiVG9wIjowLCJMZWZ0IjowLCJSaWdodCI6MCwiQm90dG9tIjowfSwiQmFja2dyb3VuZCI6eyIkaWQiOiIyNyIsIkNvbG9yIjp7IiRpZCI6IjI4IiwiQSI6MjU1LCJSIjoyNTUsIkciOjI1NSwiQiI6MjU1fX0sIklzVmlzaWJsZSI6ZmFsc2UsIldpZHRoIjowLjAsIkhlaWdodCI6MC4wLCJCb3JkZXJTdHlsZSI6bnVsbCwiUGFyZW50U3R5bGUiOm51bGx9LCJUb2RheVRleHRTdHlsZSI6eyIkaWQiOiIyOSIsIkZvbnRTZXR0aW5ncyI6eyIkaWQiOiIzMCIsIkZvbnRTaXplIjo5LCJGb250TmFtZSI6IkNhbGlicmkiLCJJc0JvbGQiOnRydWUsIklzSXRhbGljIjpmYWxzZSwiSXNVbmRlcmxpbmVkIjpmYWxzZSwiUGFyZW50U3R5bGUiOm51bGx9LCJBdXRvU2l6ZSI6MCwiRm9yZWdyb3VuZCI6eyIkaWQiOiIzMSIsIkNvbG9yIjp7IiRpZCI6IjMyIiwiQSI6MjU1LCJSIjoxMywiRyI6MTAsIkIiOjE2fX0sIk1heFdpZHRoIjoyMDAuMCwiTWF4SGVpZ2h0IjoiSW5maW5pdHkiLCJTbWFydEZvcmVncm91bmRJc0FjdGl2ZSI6ZmFsc2UsIkhvcml6b250YWxBbGlnbm1lbnQiOjAsIlZlcnRpY2FsQWxpZ25tZW50IjowLCJTbWFydEZvcmVncm91bmQiOm51bGwsIkJhY2tncm91bmRGaWxsVHlwZSI6MCwiTWFyZ2luIjp7IiRpZCI6IjMzIiwiVG9wIjowLCJMZWZ0IjowLCJSaWdodCI6MCwiQm90dG9tIjowfSwiUGFkZGluZyI6eyIkaWQiOiIzNCIsIlRvcCI6MCwiTGVmdCI6MCwiUmlnaHQiOjAsIkJvdHRvbSI6MH0sIkJhY2tncm91bmQiOnsiJGlkIjoiMzUiLCJDb2xvciI6eyIkaWQiOiIzNiIsIkEiOjI1NSwiUiI6MjU1LCJHIjoyNTUsIkIiOjI1NX19LCJJc1Zpc2libGUiOnRydWUsIldpZHRoIjowLjAsIkhlaWdodCI6MC4wLCJCb3JkZXJTdHlsZSI6bnVsbCwiUGFyZW50U3R5bGUiOm51bGx9LCJUb2RheU1hcmtlclN0eWxlIjp7IiRpZCI6IjM3IiwiTWFyZ2luIjp7IiRpZCI6IjM4IiwiVG9wIjowLCJMZWZ0IjowLCJSaWdodCI6MCwiQm90dG9tIjowfSwiUGFkZGluZyI6eyIkaWQiOiIzOSIsIlRvcCI6MCwiTGVmdCI6MCwiUmlnaHQiOjAsIkJvdHRvbSI6MH0sIkJhY2tncm91bmQiOnsiJGlkIjoiNDAiLCJDb2xvciI6eyIkaWQiOiI0MSIsIkEiOjI1NSwiUiI6MjU1LCJHIjowLCJCIjowfX0sIklzVmlzaWJsZSI6dHJ1ZSwiV2lkdGgiOjAuMCwiSGVpZ2h0IjowLjAsIkJvcmRlclN0eWxlIjpudWxsLCJQYXJlbnRTdHlsZSI6bnVsbH0sIlNjYWxlU3R5bGUiOnsiJGlkIjoiNDIiLCJTaG93U2VnbWVudFNlcGFyYXRvcnMiOnRydWUsIlNlZ21lbnRTZXBhcmF0b3JPcGFjaXR5IjozMCwiRm9udFNldHRpbmdzIjp7IiRpZCI6IjQzIiwiRm9udFNpemUiOjEyLCJGb250TmFtZSI6IkNhbGlicmkiLCJJc0JvbGQiOnRydWUsIklzSXRhbGljIjpmYWxzZSwiSXNVbmRlcmxpbmVkIjpmYWxzZSwiUGFyZW50U3R5bGUiOm51bGx9LCJBdXRvU2l6ZSI6MCwiRm9yZWdyb3VuZCI6eyIkaWQiOiI0NCIsIkNvbG9yIjp7IiRpZCI6IjQ1IiwiQSI6MjU1LCJSIjoxMywiRyI6MTAsIkIiOjE2fX0sIk1heFdpZHRoIjoyMDAuMCwiTWF4SGVpZ2h0IjoiSW5maW5pdHkiLCJTbWFydEZvcmVncm91bmRJc0FjdGl2ZSI6ZmFsc2UsIkhvcml6b250YWxBbGlnbm1lbnQiOjAsIlZlcnRpY2FsQWxpZ25tZW50IjoxLCJTbWFydEZvcmVncm91bmQiOm51bGwsIkJhY2tncm91bmRGaWxsVHlwZSI6MCwiTWFyZ2luIjp7IiRpZCI6IjQ2IiwiVG9wIjowLCJMZWZ0Ijo1LCJSaWdodCI6MCwiQm90dG9tIjowfSwiUGFkZGluZyI6eyIkaWQiOiI0NyIsIlRvcCI6MCwiTGVmdCI6MCwiUmlnaHQiOjAsIkJvdHRvbSI6MH0sIkJhY2tncm91bmQiOnsiJGlkIjoiNDgiLCJDb2xvciI6eyIkaWQiOiI0OSIsIkEiOjg5LCJSIjowLCJHIjowLCJCIjowfX0sIklzVmlzaWJsZSI6dHJ1ZSwiV2lkdGgiOjAuMCwiSGVpZ2h0IjowLjAsIkJvcmRlclN0eWxlIjpudWxsLCJQYXJlbnRTdHlsZSI6bnVsbH0sIkVsYXBzZWRUaW1lQmFja2dyb3VuZCI6eyIkaWQiOiI1MCIsIkNvbG9yIjp7IiRpZCI6IjUxIiwiQSI6MTkxLCJSIjoyNTUsIkciOjAsIkIiOjB9fSwiQXBwZW5kWWVhck9uWWVhckNoYW5nZSI6dHJ1ZSwiRWxhcHNlZFRpbWVGb3JtYXQiOjAsIlRvZGF5TWFya2VyUG9zaXRpb24iOjMsIlF1aWNrUG9zaXRpb24iOjMsIkFic29sdXRlUG9zaXRpb24iOjE5NC40MDAwMDksIk1hcmdpbiI6eyIkaWQiOiI1MiIsIlRvcCI6MCwiTGVmdCI6MTAsIlJpZ2h0IjoxMCwiQm90dG9tIjowfSwiUGFkZGluZyI6eyIkaWQiOiI1MyIsIlRvcCI6MCwiTGVmdCI6MCwiUmlnaHQiOjAsIkJvdHRvbSI6MH0sIkJhY2tncm91bmQiOnsiJGlkIjoiNTQiLCJDb2xvciI6eyIkaWQiOiI1NSIsIkEiOjI1NSwiUiI6MzEsIkciOjczLCJCIjoxMjV9fSwiSXNWaXNpYmxlIjp0cnVlLCJXaWR0aCI6MC4wLCJIZWlnaHQiOjAuMCwiQm9yZGVyU3R5bGUiOm51bGwsIlBhcmVudFN0eWxlIjpudWxsfSwiRGVmYXVsdE1pbGVzdG9uZVN0eWxlIjp7IiRpZCI6IjU2IiwiU2hhcGUiOjAsIkNvbm5lY3Rvck1hcmdpbiI6eyIkaWQiOiI1NyIsIlRvcCI6MCwiTGVmdCI6MiwiUmlnaHQiOjIsIkJvdHRvbSI6MH0sIkNvbm5lY3RvclN0eWxlIjp7IiRpZCI6IjU4IiwiTGluZUNvbG9yIjp7IiRpZCI6IjU5IiwiJHR5cGUiOiJOTFJFLkNvbW1vbi5Eb20uU29saWRDb2xvckJydXNoLCBOTFJFLkNvbW1vbiIsIkNvbG9yIjp7IiRpZCI6IjYwIiwiQSI6MTI3LCJSIjo3OSwiRyI6MTI5LCJCIjoxODl9fSwiTGluZVdlaWdodCI6MS4wLCJMaW5lVHlwZSI6MCwiUGFyZW50U3R5bGUiOm51bGx9LCJJc0JlbG93VGltZWJhbmQiOmZhbHNlLCJIaWRlRGF0ZSI6ZmFsc2UsIlNoYXBlU2l6ZSI6MSwiU3BhY2luZyI6MS4wLCJQYWRkaW5nIjp7IiRpZCI6IjYxIiwiVG9wIjo3LCJMZWZ0IjozLCJSaWdodCI6MCwiQm90dG9tIjoyfSwiU2hhcGVTdHlsZSI6eyIkaWQiOiI2MiIsIk1hcmdpbiI6eyIkaWQiOiI2MyIsIlRvcCI6MCwiTGVmdCI6MCwiUmlnaHQiOjAsIkJvdHRvbSI6MH0sIlBhZGRpbmciOnsiJGlkIjoiNjQiLCJUb3AiOjAsIkxlZnQiOjAsIlJpZ2h0IjowLCJCb3R0b20iOjB9LCJCYWNrZ3JvdW5kIjp7IiRpZCI6IjY1IiwiQ29sb3IiOnsiJGlkIjoiNjYiLCJBIjoyNTUsIlIiOjAsIkciOjExNCwiQiI6MTg4fX0sIklzVmlzaWJsZSI6dHJ1ZSwiV2lkdGgiOjE4LjAsIkhlaWdodCI6MjAuMCwiQm9yZGVyU3R5bGUiOnsiJGlkIjoiNjciLCJMaW5lQ29sb3IiOnsiJGlkIjoiNjgiLCIkdHlwZSI6Ik5MUkUuQ29tbW9uLkRvbS5Tb2xpZENvbG9yQnJ1c2gsIE5MUkUuQ29tbW9uIiwiQ29sb3IiOnsiJGlkIjoiNjkiLCJBIjoyNTUsIlIiOjI1NSwiRyI6MCwiQiI6MH19LCJMaW5lV2VpZ2h0IjowLjAsIkxpbmVUeXBlIjowLCJQYXJlbnRTdHlsZSI6bnVsbH0sIlBhcmVudFN0eWxlIjpudWxsfSwiVGl0bGVTdHlsZSI6eyIkaWQiOiI3MCIsIkZvbnRTZXR0aW5ncyI6eyIkaWQiOiI3MSIsIkZvbnRTaXplIjoxMSwiRm9udE5hbWUiOiJDYWxpYnJpIiwiSXNCb2xkIjp0cnVlLCJJc0l0YWxpYyI6ZmFsc2UsIklzVW5kZXJsaW5lZCI6ZmFsc2UsIlBhcmVudFN0eWxlIjpudWxsfSwiQXV0b1NpemUiOjAsIkZvcmVncm91bmQiOnsiJGlkIjoiNzIiLCJDb2xvciI6eyIkaWQiOiI3MyIsIkEiOjI1NSwiUiI6MCwiRyI6MCwiQiI6MH19LCJNYXhXaWR0aCI6MjAwLjAsIk1heEhlaWdodCI6IkluZmluaXR5IiwiU21hcnRGb3JlZ3JvdW5kSXNBY3RpdmUiOmZhbHNlLCJIb3Jpem9udGFsQWxpZ25tZW50IjoxLCJWZXJ0aWNhbEFsaWdubWVudCI6MCwiU21hcnRGb3JlZ3JvdW5kIjpudWxsLCJCYWNrZ3JvdW5kRmlsbFR5cGUiOjAsIk1hcmdpbiI6eyIkaWQiOiI3NCIsIlRvcCI6MCwiTGVmdCI6MCwiUmlnaHQiOjAsIkJvdHRvbSI6MH0sIlBhZGRpbmciOnsiJGlkIjoiNzUiLCJUb3AiOjAsIkxlZnQiOjAsIlJpZ2h0IjowLCJCb3R0b20iOjB9LCJCYWNrZ3JvdW5kIjp7IiRpZCI6Ijc2IiwiQ29sb3IiOnsiJHJlZiI6IjQ5In19LCJJc1Zpc2libGUiOnRydWUsIldpZHRoIjowLjAsIkhlaWdodCI6MC4wLCJCb3JkZXJTdHlsZSI6bnVsbCwiUGFyZW50U3R5bGUiOm51bGx9LCJEYXRlU3R5bGUiOnsiJGlkIjoiNzciLCJGb250U2V0dGluZ3MiOnsiJGlkIjoiNzgiLCJGb250U2l6ZSI6MTAsIkZvbnROYW1lIjoiQ2FsaWJyaSIsIklzQm9sZCI6ZmFsc2UsIklzSXRhbGljIjpmYWxzZSwiSXNVbmRlcmxpbmVkIjpmYWxzZSwiUGFyZW50U3R5bGUiOm51bGx9LCJBdXRvU2l6ZSI6MCwiRm9yZWdyb3VuZCI6eyIkaWQiOiI3OSIsIkNvbG9yIjp7IiRpZCI6Ijgw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4MSIsIlRvcCI6MCwiTGVmdCI6MCwiUmlnaHQiOjAsIkJvdHRvbSI6MH0sIlBhZGRpbmciOnsiJGlkIjoiODIiLCJUb3AiOjAsIkxlZnQiOjAsIlJpZ2h0IjowLCJCb3R0b20iOjB9LCJCYWNrZ3JvdW5kIjp7IiRpZCI6IjgzIiwiQ29sb3IiOnsiJHJlZiI6IjQ5In19LCJJc1Zpc2libGUiOnRydWUsIldpZHRoIjowLjAsIkhlaWdodCI6MC4wLCJCb3JkZXJTdHlsZSI6bnVsbCwiUGFyZW50U3R5bGUiOm51bGx9LCJEYXRlRm9ybWF0Ijp7IiRpZCI6Ijg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RGVmYXVsdFRhc2tTdHlsZSI6eyIkaWQiOiI4NSIsIlNoYXBlIjowLCJTaGFwZVRoaWNrbmVzcyI6MSwiRHVyYXRpb25Gb3JtYXQiOjAsIkluY2x1ZGVOb25Xb3JraW5nRGF5c0luRHVyYXRpb24iOmZhbHNlLCJQZXJjZW50YWdlQ29tcGxldGVTdHlsZSI6eyIkaWQiOiI4NiIsIkZvbnRTZXR0aW5ncyI6eyIkaWQiOiI4NyIsIkZvbnRTaXplIjoxMCwiRm9udE5hbWUiOiJDYWxpYnJpIiwiSXNCb2xkIjpmYWxzZSwiSXNJdGFsaWMiOmZhbHNlLCJJc1VuZGVybGluZWQiOmZhbHNlLCJQYXJlbnRTdHlsZSI6bnVsbH0sIkF1dG9TaXplIjowLCJGb3JlZ3JvdW5kIjp7IiRpZCI6Ijg4IiwiQ29sb3IiOnsiJGlkIjoiODk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kwIiwiVG9wIjowLCJMZWZ0IjowLCJSaWdodCI6MCwiQm90dG9tIjowfSwiUGFkZGluZyI6eyIkaWQiOiI5MSIsIlRvcCI6MCwiTGVmdCI6MCwiUmlnaHQiOjAsIkJvdHRvbSI6MH0sIkJhY2tncm91bmQiOnsiJGlkIjoiOTIiLCJDb2xvciI6eyIkcmVmIjoiNDkifX0sIklzVmlzaWJsZSI6dHJ1ZSwiV2lkdGgiOjAuMCwiSGVpZ2h0IjowLjAsIkJvcmRlclN0eWxlIjpudWxsLCJQYXJlbnRTdHlsZSI6bnVsbH0sIkR1cmF0aW9uU3R5bGUiOnsiJGlkIjoiOTMiLCJGb250U2V0dGluZ3MiOnsiJGlkIjoiOTQiLCJGb250U2l6ZSI6MTAsIkZvbnROYW1lIjoiQ2FsaWJyaSIsIklzQm9sZCI6ZmFsc2UsIklzSXRhbGljIjpmYWxzZSwiSXNVbmRlcmxpbmVkIjpmYWxzZSwiUGFyZW50U3R5bGUiOm51bGx9LCJBdXRvU2l6ZSI6MCwiRm9yZWdyb3VuZCI6eyIkaWQiOiI5NSIsIkNvbG9yIjp7IiRpZCI6Ijk2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k3IiwiVG9wIjowLCJMZWZ0IjowLCJSaWdodCI6MCwiQm90dG9tIjowfSwiUGFkZGluZyI6eyIkaWQiOiI5OCIsIlRvcCI6MCwiTGVmdCI6MCwiUmlnaHQiOjAsIkJvdHRvbSI6MH0sIkJhY2tncm91bmQiOnsiJGlkIjoiOTkiLCJDb2xvciI6eyIkcmVmIjoiNDkifX0sIklzVmlzaWJsZSI6dHJ1ZSwiV2lkdGgiOjAuMCwiSGVpZ2h0IjowLjAsIkJvcmRlclN0eWxlIjpudWxsLCJQYXJlbnRTdHlsZSI6bnVsbH0sIkhvcml6b250YWxDb25uZWN0b3JTdHlsZSI6eyIkaWQiOiIxMDAiLCJMaW5lQ29sb3IiOnsiJGlkIjoiMTAxIiwiJHR5cGUiOiJOTFJFLkNvbW1vbi5Eb20uU29saWRDb2xvckJydXNoLCBOTFJFLkNvbW1vbiIsIkNvbG9yIjp7IiRpZCI6IjEwMiIsIkEiOjI1NSwiUiI6MjA0LCJHIjoyMDQsIkIiOjIwNH19LCJMaW5lV2VpZ2h0IjoxLjAsIkxpbmVUeXBlIjowLCJQYXJlbnRTdHlsZSI6bnVsbH0sIlZlcnRpY2FsQ29ubmVjdG9yU3R5bGUiOnsiJGlkIjoiMTAzIiwiTGluZUNvbG9yIjp7IiRpZCI6IjEwNCIsIiR0eXBlIjoiTkxSRS5Db21tb24uRG9tLlNvbGlkQ29sb3JCcnVzaCwgTkxSRS5Db21tb24iLCJDb2xvciI6eyIkaWQiOiIxMDUiLCJBIjoyNTUsIlIiOjIwNCwiRyI6MjA0LCJCIjoyMDR9fSwiTGluZVdlaWdodCI6MC4wLCJMaW5lVHlwZSI6MCwiUGFyZW50U3R5bGUiOm51bGx9LCJNYXJnaW4iOm51bGwsIlN0YXJ0RGF0ZVBvc2l0aW9uIjo0LCJFbmREYXRlUG9zaXRpb24iOjQsIkRhdGVJc1Zpc2libGUiOnRydWUsIlRpdGxlUG9zaXRpb24iOjUsIkR1cmF0aW9uUG9zaXRpb24iOjIsIlBlcmNlbnRhZ2VDb21wbGV0ZWRQb3NpdGlvbiI6NiwiU3BhY2luZyI6MTAsIklzQmVsb3dUaW1lYmFuZCI6dHJ1ZSwiUGVyY2VudGFnZUNvbXBsZXRlU2hhcGVPcGFjaXR5IjozNSwiU2hhcGVTdHlsZSI6eyIkaWQiOiIxMDYiLCJNYXJnaW4iOnsiJGlkIjoiMTA3IiwiVG9wIjowLCJMZWZ0Ijo0LCJSaWdodCI6NCwiQm90dG9tIjowfSwiUGFkZGluZyI6eyIkaWQiOiIxMDgiLCJUb3AiOjAsIkxlZnQiOjAsIlJpZ2h0IjowLCJCb3R0b20iOjB9LCJCYWNrZ3JvdW5kIjp7IiRpZCI6IjEwOSIsIkNvbG9yIjp7IiRpZCI6IjExMCIsIkEiOjI1NSwiUiI6MCwiRyI6MTE0LCJCIjoxODh9fSwiSXNWaXNpYmxlIjp0cnVlLCJXaWR0aCI6MC4wLCJIZWlnaHQiOjE2LjAsIkJvcmRlclN0eWxlIjp7IiRpZCI6IjExMSIsIkxpbmVDb2xvciI6eyIkaWQiOiIxMTIiLCIkdHlwZSI6Ik5MUkUuQ29tbW9uLkRvbS5Tb2xpZENvbG9yQnJ1c2gsIE5MUkUuQ29tbW9uIiwiQ29sb3IiOnsiJGlkIjoiMTEzIiwiQSI6MjU1LCJSIjoyNTUsIkciOjAsIkIiOjB9fSwiTGluZVdlaWdodCI6MC4wLCJMaW5lVHlwZSI6MCwiUGFyZW50U3R5bGUiOm51bGx9LCJQYXJlbnRTdHlsZSI6bnVsbH0sIlRpdGxlU3R5bGUiOnsiJGlkIjoiMTE0IiwiRm9udFNldHRpbmdzIjp7IiRpZCI6IjExNSIsIkZvbnRTaXplIjoxMSwiRm9udE5hbWUiOiJDYWxpYnJpIiwiSXNCb2xkIjp0cnVlLCJJc0l0YWxpYyI6ZmFsc2UsIklzVW5kZXJsaW5lZCI6ZmFsc2UsIlBhcmVudFN0eWxlIjpudWxsfSwiQXV0b1NpemUiOjAsIkZvcmVncm91bmQiOnsiJGlkIjoiMTE2IiwiQ29sb3IiOnsiJGlkIjoiMTE3IiwiQSI6MjU1LCJSIjowLCJHIjowLCJCIjowfX0sIk1heFdpZHRoIjo5NjAuMCwiTWF4SGVpZ2h0IjoiSW5maW5pdHkiLCJTbWFydEZvcmVncm91bmRJc0FjdGl2ZSI6ZmFsc2UsIkhvcml6b250YWxBbGlnbm1lbnQiOjAsIlZlcnRpY2FsQWxpZ25tZW50IjowLCJTbWFydEZvcmVncm91bmQiOm51bGwsIkJhY2tncm91bmRGaWxsVHlwZSI6MCwiTWFyZ2luIjp7IiRpZCI6IjExOCIsIlRvcCI6MCwiTGVmdCI6MCwiUmlnaHQiOjAsIkJvdHRvbSI6MH0sIlBhZGRpbmciOnsiJGlkIjoiMTE5IiwiVG9wIjowLCJMZWZ0IjowLCJSaWdodCI6MCwiQm90dG9tIjowfSwiQmFja2dyb3VuZCI6eyIkaWQiOiIxMjAiLCJDb2xvciI6eyIkcmVmIjoiNDkifX0sIklzVmlzaWJsZSI6dHJ1ZSwiV2lkdGgiOjAuMCwiSGVpZ2h0IjowLjAsIkJvcmRlclN0eWxlIjpudWxsLCJQYXJlbnRTdHlsZSI6bnVsbH0sIkRhdGVTdHlsZSI6eyIkaWQiOiIxMjEiLCJGb250U2V0dGluZ3MiOnsiJGlkIjoiMTIyIiwiRm9udFNpemUiOjEwLCJGb250TmFtZSI6IkNhbGlicmkiLCJJc0JvbGQiOmZhbHNlLCJJc0l0YWxpYyI6ZmFsc2UsIklzVW5kZXJsaW5lZCI6ZmFsc2UsIlBhcmVudFN0eWxlIjpudWxsfSwiQXV0b1NpemUiOjAsIkZvcmVncm91bmQiOnsiJGlkIjoiMTIzIiwiQ29sb3IiOnsiJGlkIjoiMTI0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EyNSIsIlRvcCI6MCwiTGVmdCI6MCwiUmlnaHQiOjAsIkJvdHRvbSI6MH0sIlBhZGRpbmciOnsiJGlkIjoiMTI2IiwiVG9wIjowLCJMZWZ0IjowLCJSaWdodCI6MCwiQm90dG9tIjowfSwiQmFja2dyb3VuZCI6eyIkaWQiOiIxMjciLCJDb2xvciI6eyIkcmVmIjoiNDkifX0sIklzVmlzaWJsZSI6dHJ1ZSwiV2lkdGgiOjAuMCwiSGVpZ2h0IjowLjAsIkJvcmRlclN0eWxlIjpudWxsLCJQYXJlbnRTdHlsZSI6bnVsbH0sIkRhdGVGb3JtYXQiOnsiJGlkIjoiMTI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LCJfZXhwbGljaXRseVNldCI6eyIkaWQiOiIxMjkiLCJTaGFwZVN0eWxlIjpmYWxzZSwiVGl0bGVTdHlsZSI6ZmFsc2UsIkRhdGVTdHlsZSI6ZmFsc2UsIkhvcml6b250YWxDb25uZWN0b3JTdHlsZSI6ZmFsc2UsIlZlcnRpY2FsQ29ubmVjdG9yU3R5bGUiOmZhbHNlLCJQZXJjZW50YWdlQ29tcGxldGVTaGFwZU9wYWNpdHkiOmZhbHNlLCJEdXJhdGlvbkZvcm1hdCI6ZmFsc2UsIkR1cmF0aW9uUG9zaXRpb24iOmZhbHNlLCJFbmREYXRlUG9zaXRpb24iOmZhbHNlLCJJc0JlbG93VGltZWJhbmQiOmZhbHNlLCJQZXJjZW50YWdlQ29tcGxldGVkUG9zaXRpb24iOmZhbHNlLCJTaGFwZSI6ZmFsc2UsIlNoYXBlVGhpY2tuZXNzIjpmYWxzZSwiU3BhY2luZyI6ZmFsc2UsIlN0YXJ0RGF0ZVBvc2l0aW9uIjpmYWxzZSwiVGl0bGVQb3NpdGlvbiI6ZmFsc2UsIkRhdGVGb3JtYXQiOmZhbHNlLCJJc1Zpc2libGUiOmZhbHNlLCJNYXJnaW4iOmZhbHNlfX0sIlNob3dFbGFwc2VkVGltZUdyYWRpZW50U3R5bGUiOmZhbHNlfSwiU2NhbGUiOnsiJGlkIjoiMTMwIiwiU3RhcnREYXRlIjoiMjAxOC0wMS0xMFQyMzo1OTo1OS45OTlaIiwiRW5kRGF0ZSI6IjIwMTktMDctMTJUMjM6NTk6MDBaIiwiRm9ybWF0IjoiTU1NIiwiVHlwZSI6MiwiQXV0b0RhdGVSYW5nZSI6dHJ1ZSwiV29ya2luZ0RheXMiOjEyNywiVG9kYXlNYXJrZXJUZXh0IjoiVG9kYXkiLCJBdXRvU2NhbGVUeXBlIjpmYWxzZX0sIk1pbGVzdG9uZXMiOlt7IiRpZCI6IjEzMSIsIkRhdGUiOiIyMDE5LTA0LTA5VDIzOjU5OjAwWiIsIlN0eWxlIjp7IiRpZCI6IjEzMiIsIlNoYXBlIjoxOSwiQ29ubmVjdG9yTWFyZ2luIjp7IiRpZCI6IjEzMyIsIlRvcCI6MCwiTGVmdCI6MiwiUmlnaHQiOjIsIkJvdHRvbSI6MH0sIkNvbm5lY3RvclN0eWxlIjp7IiRpZCI6IjEzNCIsIkxpbmVDb2xvciI6eyIkaWQiOiIxMzUiLCIkdHlwZSI6Ik5MUkUuQ29tbW9uLkRvbS5Tb2xpZENvbG9yQnJ1c2gsIE5MUkUuQ29tbW9uIiwiQ29sb3IiOnsiJGlkIjoiMTM2IiwiQSI6MTI3LCJSIjoxOTIsIkciOjgwLCJCIjo3N319LCJMaW5lV2VpZ2h0IjoxLjAsIkxpbmVUeXBlIjowLCJQYXJlbnRTdHlsZSI6bnVsbH0sIklzQmVsb3dUaW1lYmFuZCI6ZmFsc2UsIkhpZGVEYXRlIjpmYWxzZSwiU2hhcGVTaXplIjoxLCJTcGFjaW5nIjoxLjAsIlBhZGRpbmciOnsiJGlkIjoiMTM3IiwiVG9wIjo3LCJMZWZ0IjozLCJSaWdodCI6MCwiQm90dG9tIjoyfSwiU2hhcGVTdHlsZSI6eyIkaWQiOiIxMzgiLCJNYXJnaW4iOnsiJGlkIjoiMTM5IiwiVG9wIjowLCJMZWZ0IjowLCJSaWdodCI6MCwiQm90dG9tIjowfSwiUGFkZGluZyI6eyIkaWQiOiIxNDAiLCJUb3AiOjAsIkxlZnQiOjAsIlJpZ2h0IjowLCJCb3R0b20iOjB9LCJCYWNrZ3JvdW5kIjp7IiRpZCI6IjE0MSIsIkNvbG9yIjp7IiRpZCI6IjE0MiIsIkEiOjI1NSwiUiI6MTkyLCJHIjo4MCwiQiI6Nzd9fSwiSXNWaXNpYmxlIjp0cnVlLCJXaWR0aCI6MTguMCwiSGVpZ2h0IjoyMC4wLCJCb3JkZXJTdHlsZSI6eyIkaWQiOiIxNDMiLCJMaW5lQ29sb3IiOnsiJHJlZiI6IjY4In0sIkxpbmVXZWlnaHQiOjAuMCwiTGluZVR5cGUiOjAsIlBhcmVudFN0eWxlIjpudWxsfSwiUGFyZW50U3R5bGUiOm51bGx9LCJUaXRsZVN0eWxlIjp7IiRpZCI6IjE0NCIsIkZvbnRTZXR0aW5ncyI6eyIkaWQiOiIxNDUiLCJGb250U2l6ZSI6MTEsIkZvbnROYW1lIjoiQ2FsaWJyaSIsIklzQm9sZCI6dHJ1ZSwiSXNJdGFsaWMiOmZhbHNlLCJJc1VuZGVybGluZWQiOmZhbHNlLCJQYXJlbnRTdHlsZSI6bnVsbH0sIkF1dG9TaXplIjowLCJGb3JlZ3JvdW5kIjp7IiRpZCI6IjE0NiIsIkNvbG9yIjp7IiRyZWYiOiI3MyJ9fSwiTWF4V2lkdGgiOjIwMC4wLCJNYXhIZWlnaHQiOiJJbmZpbml0eSIsIlNtYXJ0Rm9yZWdyb3VuZElzQWN0aXZlIjpmYWxzZSwiSG9yaXpvbnRhbEFsaWdubWVudCI6MCwiVmVydGljYWxBbGlnbm1lbnQiOjAsIlNtYXJ0Rm9yZWdyb3VuZCI6bnVsbCwiQmFja2dyb3VuZEZpbGxUeXBlIjowLCJNYXJnaW4iOnsiJGlkIjoiMTQ3IiwiVG9wIjowLCJMZWZ0IjowLCJSaWdodCI6MCwiQm90dG9tIjowfSwiUGFkZGluZyI6eyIkaWQiOiIxNDgiLCJUb3AiOjAsIkxlZnQiOjAsIlJpZ2h0IjowLCJCb3R0b20iOjB9LCJCYWNrZ3JvdW5kIjp7IiRyZWYiOiI3NiJ9LCJJc1Zpc2libGUiOnRydWUsIldpZHRoIjowLjAsIkhlaWdodCI6MC4wLCJCb3JkZXJTdHlsZSI6eyIkaWQiOiIxNDkiLCJMaW5lQ29sb3IiOm51bGwsIkxpbmVXZWlnaHQiOjAuMCwiTGluZVR5cGUiOjAsIlBhcmVudFN0eWxlIjpudWxsfSwiUGFyZW50U3R5bGUiOm51bGx9LCJEYXRlU3R5bGUiOnsiJGlkIjoiMTUwIiwiRm9udFNldHRpbmdzIjp7IiRpZCI6IjE1MSIsIkZvbnRTaXplIjoxMCwiRm9udE5hbWUiOiJDYWxpYnJpIiwiSXNCb2xkIjpmYWxzZSwiSXNJdGFsaWMiOmZhbHNlLCJJc1VuZGVybGluZWQiOmZhbHNlLCJQYXJlbnRTdHlsZSI6bnVsbH0sIkF1dG9TaXplIjowLCJGb3JlZ3JvdW5kIjp7IiRpZCI6IjE1MiIsIkNvbG9yIjp7IiRyZWYiOiI4MCJ9fSwiTWF4V2lkdGgiOjIwMC4wLCJNYXhIZWlnaHQiOiJJbmZpbml0eSIsIlNtYXJ0Rm9yZWdyb3VuZElzQWN0aXZlIjpmYWxzZSwiSG9yaXpvbnRhbEFsaWdubWVudCI6MCwiVmVydGljYWxBbGlnbm1lbnQiOjAsIlNtYXJ0Rm9yZWdyb3VuZCI6bnVsbCwiQmFja2dyb3VuZEZpbGxUeXBlIjowLCJNYXJnaW4iOnsiJGlkIjoiMTUzIiwiVG9wIjowLCJMZWZ0IjowLCJSaWdodCI6MCwiQm90dG9tIjowfSwiUGFkZGluZyI6eyIkaWQiOiIxNTQiLCJUb3AiOjAsIkxlZnQiOjAsIlJpZ2h0IjowLCJCb3R0b20iOjB9LCJCYWNrZ3JvdW5kIjp7IiRyZWYiOiI4MyJ9LCJJc1Zpc2libGUiOnRydWUsIldpZHRoIjowLjAsIkhlaWdodCI6MC4wLCJCb3JkZXJTdHlsZSI6eyIkaWQiOiIxNTUiLCJMaW5lQ29sb3IiOm51bGwsIkxpbmVXZWlnaHQiOjAuMCwiTGluZVR5cGUiOjAsIlBhcmVudFN0eWxlIjpudWxsfSwiUGFyZW50U3R5bGUiOm51bGx9LCJEYXRlRm9ybWF0Ijp7IiRpZCI6IjE1N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yLCJQZXJjZW50YWdlQ29tcGxldGUiOm51bGwsIlBvc2l0aW9uIjp7IlJhdGlvIjowLjAsIklzQ3VzdG9tIjpmYWxzZX0sIkRhdGVGb3JtYXQiOnsiJHJlZiI6IjE1NiJ9LCJJZCI6IjZmY2Q4YzQ5LWExOGMtNGM1ZC1hZjJiLTY1ZmU1YTRmZDBjNSIsIkltcG9ydElkIjpudWxsLCJUaXRsZSI6IkFkYW1zLCBJZGFobywgTGV3aXMgTmV6IFBlcmNlIFRyaWJlIERlY2xhcmF0aW9uIiwiTm90ZSI6bnVsbCwiSHlwZXJsaW5rIjpudWxsLCJJc0NoYW5nZWQiOmZhbHNlLCJJc05ldyI6ZmFsc2V9LHsiJGlkIjoiMTU3IiwiRGF0ZSI6IjIwMTktMDQtMDlUMjM6NTk6MDBaIiwiU3R5bGUiOnsiJGlkIjoiMTU4IiwiU2hhcGUiOjE5LCJDb25uZWN0b3JNYXJnaW4iOnsiJGlkIjoiMTU5IiwiVG9wIjowLCJMZWZ0IjoyLCJSaWdodCI6MiwiQm90dG9tIjowfSwiQ29ubmVjdG9yU3R5bGUiOnsiJGlkIjoiMTYwIiwiTGluZUNvbG9yIjp7IiRpZCI6IjE2MSIsIiR0eXBlIjoiTkxSRS5Db21tb24uRG9tLlNvbGlkQ29sb3JCcnVzaCwgTkxSRS5Db21tb24iLCJDb2xvciI6eyIkaWQiOiIxNjIiLCJBIjoxMjcsIlIiOjc5LCJHIjoxMjksIkIiOjE4OX19LCJMaW5lV2VpZ2h0IjoxLjAsIkxpbmVUeXBlIjowLCJQYXJlbnRTdHlsZSI6bnVsbH0sIklzQmVsb3dUaW1lYmFuZCI6ZmFsc2UsIkhpZGVEYXRlIjpmYWxzZSwiU2hhcGVTaXplIjoxLCJTcGFjaW5nIjoxLjAsIlBhZGRpbmciOnsiJGlkIjoiMTYzIiwiVG9wIjo3LCJMZWZ0IjozLCJSaWdodCI6MCwiQm90dG9tIjoyfSwiU2hhcGVTdHlsZSI6eyIkaWQiOiIxNjQiLCJNYXJnaW4iOnsiJGlkIjoiMTY1IiwiVG9wIjowLCJMZWZ0IjowLCJSaWdodCI6MCwiQm90dG9tIjowfSwiUGFkZGluZyI6eyIkaWQiOiIxNjYiLCJUb3AiOjAsIkxlZnQiOjAsIlJpZ2h0IjowLCJCb3R0b20iOjB9LCJCYWNrZ3JvdW5kIjp7IiRpZCI6IjE2NyIsIkNvbG9yIjp7IiRpZCI6IjE2OCIsIkEiOjI1NSwiUiI6MCwiRyI6MTE0LCJCIjoxODh9fSwiSXNWaXNpYmxlIjp0cnVlLCJXaWR0aCI6MTguMCwiSGVpZ2h0IjoyMC4wLCJCb3JkZXJTdHlsZSI6eyIkaWQiOiIxNjkiLCJMaW5lQ29sb3IiOnsiJHJlZiI6IjY4In0sIkxpbmVXZWlnaHQiOjAuMCwiTGluZVR5cGUiOjAsIlBhcmVudFN0eWxlIjpudWxsfSwiUGFyZW50U3R5bGUiOm51bGx9LCJUaXRsZVN0eWxlIjp7IiRpZCI6IjE3MCIsIkZvbnRTZXR0aW5ncyI6eyIkaWQiOiIxNzEiLCJGb250U2l6ZSI6MTEsIkZvbnROYW1lIjoiQ2FsaWJyaSIsIklzQm9sZCI6dHJ1ZSwiSXNJdGFsaWMiOmZhbHNlLCJJc1VuZGVybGluZWQiOmZhbHNlLCJQYXJlbnRTdHlsZSI6bnVsbH0sIkF1dG9TaXplIjowLCJGb3JlZ3JvdW5kIjp7IiRpZCI6IjE3MiIsIkNvbG9yIjp7IiRpZCI6IjE3MyIsIkEiOjI1NSwiUiI6MCwiRyI6MCwiQiI6MH19LCJNYXhXaWR0aCI6MjAwLjAsIk1heEhlaWdodCI6IkluZmluaXR5IiwiU21hcnRGb3JlZ3JvdW5kSXNBY3RpdmUiOmZhbHNlLCJIb3Jpem9udGFsQWxpZ25tZW50IjowLCJWZXJ0aWNhbEFsaWdubWVudCI6MCwiU21hcnRGb3JlZ3JvdW5kIjpudWxsLCJCYWNrZ3JvdW5kRmlsbFR5cGUiOjAsIk1hcmdpbiI6eyIkaWQiOiIxNzQiLCJUb3AiOjAsIkxlZnQiOjAsIlJpZ2h0IjowLCJCb3R0b20iOjB9LCJQYWRkaW5nIjp7IiRpZCI6IjE3NSIsIlRvcCI6MCwiTGVmdCI6MCwiUmlnaHQiOjAsIkJvdHRvbSI6MH0sIkJhY2tncm91bmQiOnsiJHJlZiI6Ijc2In0sIklzVmlzaWJsZSI6dHJ1ZSwiV2lkdGgiOjAuMCwiSGVpZ2h0IjowLjAsIkJvcmRlclN0eWxlIjp7IiRpZCI6IjE3NiIsIkxpbmVDb2xvciI6bnVsbCwiTGluZVdlaWdodCI6MC4wLCJMaW5lVHlwZSI6MCwiUGFyZW50U3R5bGUiOm51bGx9LCJQYXJlbnRTdHlsZSI6bnVsbH0sIkRhdGVTdHlsZSI6eyIkaWQiOiIxNzciLCJGb250U2V0dGluZ3MiOnsiJGlkIjoiMTc4IiwiRm9udFNpemUiOjEwLCJGb250TmFtZSI6IkNhbGlicmkiLCJJc0JvbGQiOmZhbHNlLCJJc0l0YWxpYyI6ZmFsc2UsIklzVW5kZXJsaW5lZCI6ZmFsc2UsIlBhcmVudFN0eWxlIjpudWxsfSwiQXV0b1NpemUiOjAsIkZvcmVncm91bmQiOnsiJGlkIjoiMTc5IiwiQ29sb3IiOnsiJHJlZiI6IjgwIn19LCJNYXhXaWR0aCI6MjAwLjAsIk1heEhlaWdodCI6IkluZmluaXR5IiwiU21hcnRGb3JlZ3JvdW5kSXNBY3RpdmUiOmZhbHNlLCJIb3Jpem9udGFsQWxpZ25tZW50IjowLCJWZXJ0aWNhbEFsaWdubWVudCI6MCwiU21hcnRGb3JlZ3JvdW5kIjpudWxsLCJCYWNrZ3JvdW5kRmlsbFR5cGUiOjAsIk1hcmdpbiI6eyIkaWQiOiIxODAiLCJUb3AiOjAsIkxlZnQiOjAsIlJpZ2h0IjowLCJCb3R0b20iOjB9LCJQYWRkaW5nIjp7IiRpZCI6IjE4MSIsIlRvcCI6MCwiTGVmdCI6MCwiUmlnaHQiOjAsIkJvdHRvbSI6MH0sIkJhY2tncm91bmQiOnsiJHJlZiI6IjgzIn0sIklzVmlzaWJsZSI6dHJ1ZSwiV2lkdGgiOjAuMCwiSGVpZ2h0IjowLjAsIkJvcmRlclN0eWxlIjp7IiRpZCI6IjE4MiIsIkxpbmVDb2xvciI6bnVsbCwiTGluZVdlaWdodCI6MC4wLCJMaW5lVHlwZSI6MCwiUGFyZW50U3R5bGUiOm51bGx9LCJQYXJlbnRTdHlsZSI6bnVsbH0sIkRhdGVGb3JtYXQiOnsiJGlkIjoiMTgz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MsIlBlcmNlbnRhZ2VDb21wbGV0ZSI6bnVsbCwiUG9zaXRpb24iOnsiUmF0aW8iOjAuMCwiSXNDdXN0b20iOmZhbHNlfSwiRGF0ZUZvcm1hdCI6eyIkcmVmIjoiMTgzIn0sIklkIjoiMDQwNzJiNDMtNmI0MC00OGMwLTlkNDktMjY2NTQ5NWM1ZGI0IiwiSW1wb3J0SWQiOm51bGwsIlRpdGxlIjoiU3RhdGUgRGVjbGFyYXRpb24iLCJOb3RlIjpudWxsLCJIeXBlcmxpbmsiOm51bGwsIklzQ2hhbmdlZCI6ZmFsc2UsIklzTmV3IjpmYWxzZX0seyIkaWQiOiIxODQiLCJEYXRlIjoiMjAxOS0wNC0xNVQyMzo1OTowMFoiLCJTdHlsZSI6eyIkaWQiOiIxODUiLCJTaGFwZSI6MTksIkNvbm5lY3Rvck1hcmdpbiI6eyIkaWQiOiIxODYiLCJUb3AiOjAsIkxlZnQiOjIsIlJpZ2h0IjoyLCJCb3R0b20iOjB9LCJDb25uZWN0b3JTdHlsZSI6eyIkaWQiOiIxODciLCJMaW5lQ29sb3IiOnsiJGlkIjoiMTg4IiwiJHR5cGUiOiJOTFJFLkNvbW1vbi5Eb20uU29saWRDb2xvckJydXNoLCBOTFJFLkNvbW1vbiIsIkNvbG9yIjp7IiRpZCI6IjE4OSIsIkEiOjEyNywiUiI6NzksIkciOjEyOSwiQiI6MTg5fX0sIkxpbmVXZWlnaHQiOjEuMCwiTGluZVR5cGUiOjAsIlBhcmVudFN0eWxlIjpudWxsfSwiSXNCZWxvd1RpbWViYW5kIjpmYWxzZSwiSGlkZURhdGUiOmZhbHNlLCJTaGFwZVNpemUiOjEsIlNwYWNpbmciOjEuMCwiUGFkZGluZyI6eyIkaWQiOiIxOTAiLCJUb3AiOjcsIkxlZnQiOjMsIlJpZ2h0IjowLCJCb3R0b20iOjJ9LCJTaGFwZVN0eWxlIjp7IiRpZCI6IjE5MSIsIk1hcmdpbiI6eyIkaWQiOiIxOTIiLCJUb3AiOjAsIkxlZnQiOjAsIlJpZ2h0IjowLCJCb3R0b20iOjB9LCJQYWRkaW5nIjp7IiRpZCI6IjE5MyIsIlRvcCI6MCwiTGVmdCI6MCwiUmlnaHQiOjAsIkJvdHRvbSI6MH0sIkJhY2tncm91bmQiOnsiJGlkIjoiMTk0IiwiQ29sb3IiOnsiJGlkIjoiMTk1IiwiQSI6MjU1LCJSIjoxOTIsIkciOjgwLCJCIjo3N319LCJJc1Zpc2libGUiOnRydWUsIldpZHRoIjoxOC4wLCJIZWlnaHQiOjIwLjAsIkJvcmRlclN0eWxlIjp7IiRpZCI6IjE5NiIsIkxpbmVDb2xvciI6eyIkcmVmIjoiNjgifSwiTGluZVdlaWdodCI6MC4wLCJMaW5lVHlwZSI6MCwiUGFyZW50U3R5bGUiOm51bGx9LCJQYXJlbnRTdHlsZSI6bnVsbH0sIlRpdGxlU3R5bGUiOnsiJGlkIjoiMTk3IiwiRm9udFNldHRpbmdzIjp7IiRpZCI6IjE5OCIsIkZvbnRTaXplIjoxMSwiRm9udE5hbWUiOiJDYWxpYnJpIiwiSXNCb2xkIjp0cnVlLCJJc0l0YWxpYyI6ZmFsc2UsIklzVW5kZXJsaW5lZCI6ZmFsc2UsIlBhcmVudFN0eWxlIjpudWxsfSwiQXV0b1NpemUiOjAsIkZvcmVncm91bmQiOnsiJGlkIjoiMTk5IiwiQ29sb3IiOnsiJGlkIjoiMjAw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IwMSIsIlRvcCI6MCwiTGVmdCI6MCwiUmlnaHQiOjAsIkJvdHRvbSI6MH0sIlBhZGRpbmciOnsiJGlkIjoiMjAyIiwiVG9wIjowLCJMZWZ0IjowLCJSaWdodCI6MCwiQm90dG9tIjowfSwiQmFja2dyb3VuZCI6eyIkcmVmIjoiNzYifSwiSXNWaXNpYmxlIjp0cnVlLCJXaWR0aCI6MC4wLCJIZWlnaHQiOjAuMCwiQm9yZGVyU3R5bGUiOnsiJGlkIjoiMjAzIiwiTGluZUNvbG9yIjpudWxsLCJMaW5lV2VpZ2h0IjowLjAsIkxpbmVUeXBlIjowLCJQYXJlbnRTdHlsZSI6bnVsbH0sIlBhcmVudFN0eWxlIjpudWxsfSwiRGF0ZVN0eWxlIjp7IiRpZCI6IjIwNCIsIkZvbnRTZXR0aW5ncyI6eyIkaWQiOiIyMDUiLCJGb250U2l6ZSI6MTAsIkZvbnROYW1lIjoiQ2FsaWJyaSIsIklzQm9sZCI6ZmFsc2UsIklzSXRhbGljIjpmYWxzZSwiSXNVbmRlcmxpbmVkIjpmYWxzZSwiUGFyZW50U3R5bGUiOm51bGx9LCJBdXRvU2l6ZSI6MCwiRm9yZWdyb3VuZCI6eyIkaWQiOiIyMDYiLCJDb2xvciI6eyIkaWQiOiIyMDc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IwOCIsIlRvcCI6MCwiTGVmdCI6MCwiUmlnaHQiOjAsIkJvdHRvbSI6MH0sIlBhZGRpbmciOnsiJGlkIjoiMjA5IiwiVG9wIjowLCJMZWZ0IjowLCJSaWdodCI6MCwiQm90dG9tIjowfSwiQmFja2dyb3VuZCI6eyIkcmVmIjoiODMifSwiSXNWaXNpYmxlIjp0cnVlLCJXaWR0aCI6MC4wLCJIZWlnaHQiOjAuMCwiQm9yZGVyU3R5bGUiOnsiJGlkIjoiMjEwIiwiTGluZUNvbG9yIjpudWxsLCJMaW5lV2VpZ2h0IjowLjAsIkxpbmVUeXBlIjowLCJQYXJlbnRTdHlsZSI6bnVsbH0sIlBhcmVudFN0eWxlIjpudWxsfSwiRGF0ZUZvcm1hdCI6eyIkaWQiOiIyMTE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NCwiUGVyY2VudGFnZUNvbXBsZXRlIjpudWxsLCJQb3NpdGlvbiI6eyJSYXRpbyI6MC4wLCJJc0N1c3RvbSI6ZmFsc2V9LCJEYXRlRm9ybWF0Ijp7IiRyZWYiOiIyMTEifSwiSWQiOiI5YjM5ZmVmYS1kODIyLTQ0MWYtYWFlYy0yNDk4MDMzZDhiZDEiLCJJbXBvcnRJZCI6bnVsbCwiVGl0bGUiOiJWYWxsZXkgQ291bnR5IERlY2xhcmF0aW9uIiwiTm90ZSI6bnVsbCwiSHlwZXJsaW5rIjpudWxsLCJJc0NoYW5nZWQiOmZhbHNlLCJJc05ldyI6ZmFsc2V9LHsiJGlkIjoiMjEyIiwiRGF0ZSI6IjIwMTktMDYtMTJUMjM6NTk6MDBaIiwiU3R5bGUiOnsiJGlkIjoiMjEzIiwiU2hhcGUiOjEzLCJDb25uZWN0b3JNYXJnaW4iOnsiJGlkIjoiMjE0IiwiVG9wIjowLCJMZWZ0IjoyLCJSaWdodCI6MiwiQm90dG9tIjowfSwiQ29ubmVjdG9yU3R5bGUiOnsiJGlkIjoiMjE1IiwiTGluZUNvbG9yIjp7IiRpZCI6IjIxNiIsIiR0eXBlIjoiTkxSRS5Db21tb24uRG9tLlNvbGlkQ29sb3JCcnVzaCwgTkxSRS5Db21tb24iLCJDb2xvciI6eyIkaWQiOiIyMTciLCJBIjoxMjcsIlIiOjc5LCJHIjoxMjksIkIiOjE4OX19LCJMaW5lV2VpZ2h0IjoxLjAsIkxpbmVUeXBlIjowLCJQYXJlbnRTdHlsZSI6bnVsbH0sIklzQmVsb3dUaW1lYmFuZCI6ZmFsc2UsIkhpZGVEYXRlIjpmYWxzZSwiU2hhcGVTaXplIjoxLCJTcGFjaW5nIjoxLjAsIlBhZGRpbmciOnsiJGlkIjoiMjE4IiwiVG9wIjo3LCJMZWZ0IjozLCJSaWdodCI6MCwiQm90dG9tIjoyfSwiU2hhcGVTdHlsZSI6eyIkaWQiOiIyMTkiLCJNYXJnaW4iOnsiJGlkIjoiMjIwIiwiVG9wIjowLCJMZWZ0IjowLCJSaWdodCI6MCwiQm90dG9tIjowfSwiUGFkZGluZyI6eyIkaWQiOiIyMjEiLCJUb3AiOjAsIkxlZnQiOjAsIlJpZ2h0IjowLCJCb3R0b20iOjB9LCJCYWNrZ3JvdW5kIjp7IiRpZCI6IjIyMiIsIkNvbG9yIjp7IiRpZCI6IjIyMyIsIkEiOjI1NSwiUiI6MjQ3LCJHIjoxNTAsIkIiOjcwfX0sIklzVmlzaWJsZSI6dHJ1ZSwiV2lkdGgiOjE4LjAsIkhlaWdodCI6MjAuMCwiQm9yZGVyU3R5bGUiOnsiJGlkIjoiMjI0IiwiTGluZUNvbG9yIjp7IiRyZWYiOiI2OCJ9LCJMaW5lV2VpZ2h0IjowLjAsIkxpbmVUeXBlIjowLCJQYXJlbnRTdHlsZSI6bnVsbH0sIlBhcmVudFN0eWxlIjpudWxsfSwiVGl0bGVTdHlsZSI6eyIkaWQiOiIyMjUiLCJGb250U2V0dGluZ3MiOnsiJGlkIjoiMjI2IiwiRm9udFNpemUiOjExLCJGb250TmFtZSI6IkNhbGlicmkiLCJJc0JvbGQiOnRydWUsIklzSXRhbGljIjpmYWxzZSwiSXNVbmRlcmxpbmVkIjpmYWxzZSwiUGFyZW50U3R5bGUiOm51bGx9LCJBdXRvU2l6ZSI6MCwiRm9yZWdyb3VuZCI6eyIkaWQiOiIyMjciLCJDb2xvciI6eyIkcmVmIjoiNzMifX0sIk1heFdpZHRoIjoyMDAuMCwiTWF4SGVpZ2h0IjoiSW5maW5pdHkiLCJTbWFydEZvcmVncm91bmRJc0FjdGl2ZSI6ZmFsc2UsIkhvcml6b250YWxBbGlnbm1lbnQiOjEsIlZlcnRpY2FsQWxpZ25tZW50IjowLCJTbWFydEZvcmVncm91bmQiOm51bGwsIkJhY2tncm91bmRGaWxsVHlwZSI6MCwiTWFyZ2luIjp7IiRpZCI6IjIyOCIsIlRvcCI6MCwiTGVmdCI6MCwiUmlnaHQiOjAsIkJvdHRvbSI6MH0sIlBhZGRpbmciOnsiJGlkIjoiMjI5IiwiVG9wIjowLCJMZWZ0IjowLCJSaWdodCI6MCwiQm90dG9tIjowfSwiQmFja2dyb3VuZCI6eyIkcmVmIjoiNzYifSwiSXNWaXNpYmxlIjp0cnVlLCJXaWR0aCI6MC4wLCJIZWlnaHQiOjAuMCwiQm9yZGVyU3R5bGUiOnsiJGlkIjoiMjMwIiwiTGluZUNvbG9yIjpudWxsLCJMaW5lV2VpZ2h0IjowLjAsIkxpbmVUeXBlIjowLCJQYXJlbnRTdHlsZSI6bnVsbH0sIlBhcmVudFN0eWxlIjpudWxsfSwiRGF0ZVN0eWxlIjp7IiRpZCI6IjIzMSIsIkZvbnRTZXR0aW5ncyI6eyIkaWQiOiIyMzIiLCJGb250U2l6ZSI6MTAsIkZvbnROYW1lIjoiQ2FsaWJyaSIsIklzQm9sZCI6ZmFsc2UsIklzSXRhbGljIjpmYWxzZSwiSXNVbmRlcmxpbmVkIjpmYWxzZSwiUGFyZW50U3R5bGUiOm51bGx9LCJBdXRvU2l6ZSI6MCwiRm9yZWdyb3VuZCI6eyIkaWQiOiIyMzMiLCJDb2xvciI6eyIkcmVmIjoiODAifX0sIk1heFdpZHRoIjoyMDAuMCwiTWF4SGVpZ2h0IjoiSW5maW5pdHkiLCJTbWFydEZvcmVncm91bmRJc0FjdGl2ZSI6ZmFsc2UsIkhvcml6b250YWxBbGlnbm1lbnQiOjAsIlZlcnRpY2FsQWxpZ25tZW50IjowLCJTbWFydEZvcmVncm91bmQiOm51bGwsIkJhY2tncm91bmRGaWxsVHlwZSI6MCwiTWFyZ2luIjp7IiRpZCI6IjIzNCIsIlRvcCI6MCwiTGVmdCI6MCwiUmlnaHQiOjAsIkJvdHRvbSI6MH0sIlBhZGRpbmciOnsiJGlkIjoiMjM1IiwiVG9wIjowLCJMZWZ0IjowLCJSaWdodCI6MCwiQm90dG9tIjowfSwiQmFja2dyb3VuZCI6eyIkcmVmIjoiODMifSwiSXNWaXNpYmxlIjp0cnVlLCJXaWR0aCI6MC4wLCJIZWlnaHQiOjAuMCwiQm9yZGVyU3R5bGUiOnsiJGlkIjoiMjM2IiwiTGluZUNvbG9yIjpudWxsLCJMaW5lV2VpZ2h0IjowLjAsIkxpbmVUeXBlIjowLCJQYXJlbnRTdHlsZSI6bnVsbH0sIlBhcmVudFN0eWxlIjpudWxsfSwiRGF0ZUZvcm1hdCI6eyIkaWQiOiIyMzc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OSwiUGVyY2VudGFnZUNvbXBsZXRlIjpudWxsLCJQb3NpdGlvbiI6eyJSYXRpbyI6MC4wLCJJc0N1c3RvbSI6ZmFsc2V9LCJEYXRlRm9ybWF0Ijp7IiRyZWYiOiIyMzcifSwiSWQiOiI0NmZhZTliMS0xYTM0LTRmZDctOTE1Yi02MzFkOWU3NGJhYmIiLCJJbXBvcnRJZCI6bnVsbCwiVGl0bGUiOiJGRU1BIERpc2FzdGVyIERlY2xhcmF0aW9uICIsIk5vdGUiOm51bGwsIkh5cGVybGluayI6bnVsbCwiSXNDaGFuZ2VkIjpmYWxzZSwiSXNOZXciOmZhbHNlfV0sIlRhc2tzIjpbeyIkaWQiOiIyMzgiLCJHcm91cE5hbWUiOm51bGwsIlN0YXJ0RGF0ZSI6IjIwMTktMDQtMDdUMDA6MDA6MDBaIiwiRW5kRGF0ZSI6IjIwMTktMDQtMTNUMjM6NTk6MDBaIiwiUGVyY2VudGFnZUNvbXBsZXRlIjpudWxsLCJTdHlsZSI6eyIkaWQiOiIyMzkiLCJTaGFwZSI6MSwiU2hhcGVUaGlja25lc3MiOjEsIkR1cmF0aW9uRm9ybWF0IjowLCJJbmNsdWRlTm9uV29ya2luZ0RheXNJbkR1cmF0aW9uIjpmYWxzZSwiUGVyY2VudGFnZUNvbXBsZXRlU3R5bGUiOnsiJGlkIjoiMjQwIiwiRm9udFNldHRpbmdzIjp7IiRpZCI6IjI0MSIsIkZvbnRTaXplIjoxMCwiRm9udE5hbWUiOiJDYWxpYnJpIiwiSXNCb2xkIjpmYWxzZSwiSXNJdGFsaWMiOmZhbHNlLCJJc1VuZGVybGluZWQiOmZhbHNlLCJQYXJlbnRTdHlsZSI6bnVsbH0sIkF1dG9TaXplIjowLCJGb3JlZ3JvdW5kIjp7IiRyZWYiOiI4OCJ9LCJNYXhXaWR0aCI6MjAwLjAsIk1heEhlaWdodCI6IkluZmluaXR5IiwiU21hcnRGb3JlZ3JvdW5kSXNBY3RpdmUiOmZhbHNlLCJIb3Jpem9udGFsQWxpZ25tZW50IjowLCJWZXJ0aWNhbEFsaWdubWVudCI6MCwiU21hcnRGb3JlZ3JvdW5kIjpudWxsLCJCYWNrZ3JvdW5kRmlsbFR5cGUiOjAsIk1hcmdpbiI6eyIkcmVmIjoiOTAifSwiUGFkZGluZyI6eyIkcmVmIjoiOTEifSwiQmFja2dyb3VuZCI6eyIkcmVmIjoiOTIifSwiSXNWaXNpYmxlIjp0cnVlLCJXaWR0aCI6MC4wLCJIZWlnaHQiOjAuMCwiQm9yZGVyU3R5bGUiOnsiJGlkIjoiMjQyIiwiTGluZUNvbG9yIjpudWxsLCJMaW5lV2VpZ2h0IjowLjAsIkxpbmVUeXBlIjowLCJQYXJlbnRTdHlsZSI6bnVsbH0sIlBhcmVudFN0eWxlIjpudWxsfSwiRHVyYXRpb25TdHlsZSI6eyIkaWQiOiIyNDMiLCJGb250U2V0dGluZ3MiOnsiJGlkIjoiMjQ0IiwiRm9udFNpemUiOjEwLCJGb250TmFtZSI6IkNhbGlicmkiLCJJc0JvbGQiOmZhbHNlLCJJc0l0YWxpYyI6ZmFsc2UsIklzVW5kZXJsaW5lZCI6ZmFsc2UsIlBhcmVudFN0eWxlIjpudWxsfSwiQXV0b1NpemUiOjAsIkZvcmVncm91bmQiOnsiJGlkIjoiMjQ1IiwiQ29sb3IiOnsiJGlkIjoiMjQ2IiwiQSI6MjU1LCJSIjowLCJHIjowLCJCIjowfX0sIk1heFdpZHRoIjoyMDAuMCwiTWF4SGVpZ2h0IjoiSW5maW5pdHkiLCJTbWFydEZvcmVncm91bmRJc0FjdGl2ZSI6ZmFsc2UsIkhvcml6b250YWxBbGlnbm1lbnQiOjAsIlZlcnRpY2FsQWxpZ25tZW50IjowLCJTbWFydEZvcmVncm91bmQiOm51bGwsIkJhY2tncm91bmRGaWxsVHlwZSI6MCwiTWFyZ2luIjp7IiRyZWYiOiI5NyJ9LCJQYWRkaW5nIjp7IiRyZWYiOiI5OCJ9LCJCYWNrZ3JvdW5kIjp7IiRyZWYiOiI5OSJ9LCJJc1Zpc2libGUiOnRydWUsIldpZHRoIjowLjAsIkhlaWdodCI6MC4wLCJCb3JkZXJTdHlsZSI6eyIkaWQiOiIyNDciLCJMaW5lQ29sb3IiOm51bGwsIkxpbmVXZWlnaHQiOjAuMCwiTGluZVR5cGUiOjAsIlBhcmVudFN0eWxlIjpudWxsfSwiUGFyZW50U3R5bGUiOm51bGx9LCJIb3Jpem9udGFsQ29ubmVjdG9yU3R5bGUiOnsiJGlkIjoiMjQ4IiwiTGluZUNvbG9yIjp7IiRyZWYiOiIxMDEifSwiTGluZVdlaWdodCI6MS4wLCJMaW5lVHlwZSI6MCwiUGFyZW50U3R5bGUiOm51bGx9LCJWZXJ0aWNhbENvbm5lY3RvclN0eWxlIjp7IiRpZCI6IjI0OSIsIkxpbmVDb2xvciI6eyIkcmVmIjoiMTA0In0sIkxpbmVXZWlnaHQiOjAuMCwiTGluZVR5cGUiOjAsIlBhcmVudFN0eWxlIjpudWxsfSwiTWFyZ2luIjpudWxsLCJTdGFydERhdGVQb3NpdGlvbiI6NCwiRW5kRGF0ZVBvc2l0aW9uIjo0LCJEYXRlSXNWaXNpYmxlIjp0cnVlLCJUaXRsZVBvc2l0aW9uIjo1LCJEdXJhdGlvblBvc2l0aW9uIjoyLCJQZXJjZW50YWdlQ29tcGxldGVkUG9zaXRpb24iOjYsIlNwYWNpbmciOjEwLCJJc0JlbG93VGltZWJhbmQiOnRydWUsIlBlcmNlbnRhZ2VDb21wbGV0ZVNoYXBlT3BhY2l0eSI6MzUsIlNoYXBlU3R5bGUiOnsiJGlkIjoiMjUwIiwiTWFyZ2luIjp7IiRyZWYiOiIxMDcifSwiUGFkZGluZyI6eyIkcmVmIjoiMTA4In0sIkJhY2tncm91bmQiOnsiJGlkIjoiMjUxIiwiQ29sb3IiOnsiJGlkIjoiMjUyIiwiQSI6MjU1LCJSIjoxOTIsIkciOjgwLCJCIjo3N319LCJJc1Zpc2libGUiOnRydWUsIldpZHRoIjowLjAsIkhlaWdodCI6MTYuMCwiQm9yZGVyU3R5bGUiOnsiJGlkIjoiMjUzIiwiTGluZUNvbG9yIjp7IiRyZWYiOiIxMTIifSwiTGluZVdlaWdodCI6MC4wLCJMaW5lVHlwZSI6MCwiUGFyZW50U3R5bGUiOm51bGx9LCJQYXJlbnRTdHlsZSI6bnVsbH0sIlRpdGxlU3R5bGUiOnsiJGlkIjoiMjU0IiwiRm9udFNldHRpbmdzIjp7IiRpZCI6IjI1NSIsIkZvbnRTaXplIjoxMSwiRm9udE5hbWUiOiJDYWxpYnJpIiwiSXNCb2xkIjp0cnVlLCJJc0l0YWxpYyI6ZmFsc2UsIklzVW5kZXJsaW5lZCI6ZmFsc2UsIlBhcmVudFN0eWxlIjpudWxsfSwiQXV0b1NpemUiOjAsIkZvcmVncm91bmQiOnsiJHJlZiI6IjExNiJ9LCJNYXhXaWR0aCI6NzIwLjAsIk1heEhlaWdodCI6IkluZmluaXR5IiwiU21hcnRGb3JlZ3JvdW5kSXNBY3RpdmUiOmZhbHNlLCJIb3Jpem9udGFsQWxpZ25tZW50IjowLCJWZXJ0aWNhbEFsaWdubWVudCI6MCwiU21hcnRGb3JlZ3JvdW5kIjpudWxsLCJCYWNrZ3JvdW5kRmlsbFR5cGUiOjAsIk1hcmdpbiI6eyIkcmVmIjoiMTE4In0sIlBhZGRpbmciOnsiJHJlZiI6IjExOSJ9LCJCYWNrZ3JvdW5kIjp7IiRyZWYiOiIxMjAifSwiSXNWaXNpYmxlIjp0cnVlLCJXaWR0aCI6MC4wLCJIZWlnaHQiOjAuMCwiQm9yZGVyU3R5bGUiOnsiJGlkIjoiMjU2IiwiTGluZUNvbG9yIjpudWxsLCJMaW5lV2VpZ2h0IjowLjAsIkxpbmVUeXBlIjowLCJQYXJlbnRTdHlsZSI6bnVsbH0sIlBhcmVudFN0eWxlIjpudWxsfSwiRGF0ZVN0eWxlIjp7IiRpZCI6IjI1NyIsIkZvbnRTZXR0aW5ncyI6eyIkaWQiOiIyNTgiLCJGb250U2l6ZSI6MTAsIkZvbnROYW1lIjoiQ2FsaWJyaSIsIklzQm9sZCI6ZmFsc2UsIklzSXRhbGljIjpmYWxzZSwiSXNVbmRlcmxpbmVkIjpmYWxzZSwiUGFyZW50U3R5bGUiOm51bGx9LCJBdXRvU2l6ZSI6MCwiRm9yZWdyb3VuZCI6eyIkcmVmIjoiMTIzIn0sIk1heFdpZHRoIjoyMDAuMCwiTWF4SGVpZ2h0IjoiSW5maW5pdHkiLCJTbWFydEZvcmVncm91bmRJc0FjdGl2ZSI6ZmFsc2UsIkhvcml6b250YWxBbGlnbm1lbnQiOjAsIlZlcnRpY2FsQWxpZ25tZW50IjowLCJTbWFydEZvcmVncm91bmQiOm51bGwsIkJhY2tncm91bmRGaWxsVHlwZSI6MCwiTWFyZ2luIjp7IiRyZWYiOiIxMjUifSwiUGFkZGluZyI6eyIkcmVmIjoiMTI2In0sIkJhY2tncm91bmQiOnsiJHJlZiI6IjEyNyJ9LCJJc1Zpc2libGUiOnRydWUsIldpZHRoIjowLjAsIkhlaWdodCI6MC4wLCJCb3JkZXJTdHlsZSI6eyIkaWQiOiIyNTkiLCJMaW5lQ29sb3IiOm51bGwsIkxpbmVXZWlnaHQiOjAuMCwiTGluZVR5cGUiOjAsIlBhcmVudFN0eWxlIjpudWxsfSwiUGFyZW50U3R5bGUiOm51bGx9LCJEYXRlRm9ybWF0Ijp7IiRyZWYiOiIxMjgifSwiSXNWaXNpYmxlIjp0cnVlLCJQYXJlbnRTdHlsZSI6bnVsbH0sIkluZGV4IjoxLCJTbWFydER1cmF0aW9uQWN0aXZhdGVkIjpmYWxzZSwiRGF0ZUZvcm1hdCI6eyIkcmVmIjoiMTI4In0sIklkIjoiMTFhNWZkMjAtMTY5YS00ZTVhLWEwYmUtZDA0OGRiYTA4ZmYyIiwiSW1wb3J0SWQiOm51bGwsIlRpdGxlIjoiRXZlbnQgUGVyaW9kIiwiTm90ZSI6bnVsbCwiSHlwZXJsaW5rIjpudWxsLCJJc0NoYW5nZWQiOmZhbHNlLCJJc05ldyI6ZmFsc2V9LHsiJGlkIjoiMjYwIiwiR3JvdXBOYW1lIjpudWxsLCJTdGFydERhdGUiOiIyMDE5LTA0LTA3VDAwOjAwOjAwWiIsIkVuZERhdGUiOiIyMDE5LTA2LTA1VDIzOjU5OjAwWiIsIlBlcmNlbnRhZ2VDb21wbGV0ZSI6bnVsbCwiU3R5bGUiOnsiJGlkIjoiMjYxIiwiU2hhcGUiOjEsIlNoYXBlVGhpY2tuZXNzIjoxLCJEdXJhdGlvbkZvcm1hdCI6MCwiSW5jbHVkZU5vbldvcmtpbmdEYXlzSW5EdXJhdGlvbiI6ZmFsc2UsIlBlcmNlbnRhZ2VDb21wbGV0ZVN0eWxlIjp7IiRpZCI6IjI2MiIsIkZvbnRTZXR0aW5ncyI6eyIkaWQiOiIyNjMiLCJGb250U2l6ZSI6MTAsIkZvbnROYW1lIjoiQ2FsaWJyaSIsIklzQm9sZCI6ZmFsc2UsIklzSXRhbGljIjpmYWxzZSwiSXNVbmRlcmxpbmVkIjpmYWxzZSwiUGFyZW50U3R5bGUiOm51bGx9LCJBdXRvU2l6ZSI6MCwiRm9yZWdyb3VuZCI6eyIkaWQiOiIyNjQiLCJDb2xvciI6eyIkcmVmIjoiODkifX0sIk1heFdpZHRoIjoyMDAuMCwiTWF4SGVpZ2h0IjoiSW5maW5pdHkiLCJTbWFydEZvcmVncm91bmRJc0FjdGl2ZSI6ZmFsc2UsIkhvcml6b250YWxBbGlnbm1lbnQiOjAsIlZlcnRpY2FsQWxpZ25tZW50IjowLCJTbWFydEZvcmVncm91bmQiOm51bGwsIkJhY2tncm91bmRGaWxsVHlwZSI6MCwiTWFyZ2luIjp7IiRpZCI6IjI2NSIsIlRvcCI6MCwiTGVmdCI6MCwiUmlnaHQiOjAsIkJvdHRvbSI6MH0sIlBhZGRpbmciOnsiJGlkIjoiMjY2IiwiVG9wIjowLCJMZWZ0IjowLCJSaWdodCI6MCwiQm90dG9tIjowfSwiQmFja2dyb3VuZCI6eyIkcmVmIjoiOTIifSwiSXNWaXNpYmxlIjp0cnVlLCJXaWR0aCI6MC4wLCJIZWlnaHQiOjAuMCwiQm9yZGVyU3R5bGUiOnsiJGlkIjoiMjY3IiwiTGluZUNvbG9yIjpudWxsLCJMaW5lV2VpZ2h0IjowLjAsIkxpbmVUeXBlIjowLCJQYXJlbnRTdHlsZSI6bnVsbH0sIlBhcmVudFN0eWxlIjpudWxsfSwiRHVyYXRpb25TdHlsZSI6eyIkaWQiOiIyNjgiLCJGb250U2V0dGluZ3MiOnsiJGlkIjoiMjY5IiwiRm9udFNpemUiOjEwLCJGb250TmFtZSI6IkNhbGlicmkiLCJJc0JvbGQiOmZhbHNlLCJJc0l0YWxpYyI6ZmFsc2UsIklzVW5kZXJsaW5lZCI6ZmFsc2UsIlBhcmVudFN0eWxlIjpudWxsfSwiQXV0b1NpemUiOjAsIkZvcmVncm91bmQiOnsiJGlkIjoiMjcwIiwiQ29sb3IiOnsiJHJlZiI6Ijk2In19LCJNYXhXaWR0aCI6MjAwLjAsIk1heEhlaWdodCI6IkluZmluaXR5IiwiU21hcnRGb3JlZ3JvdW5kSXNBY3RpdmUiOmZhbHNlLCJIb3Jpem9udGFsQWxpZ25tZW50IjowLCJWZXJ0aWNhbEFsaWdubWVudCI6MCwiU21hcnRGb3JlZ3JvdW5kIjpudWxsLCJCYWNrZ3JvdW5kRmlsbFR5cGUiOjAsIk1hcmdpbiI6eyIkaWQiOiIyNzEiLCJUb3AiOjAsIkxlZnQiOjAsIlJpZ2h0IjowLCJCb3R0b20iOjB9LCJQYWRkaW5nIjp7IiRpZCI6IjI3MiIsIlRvcCI6MCwiTGVmdCI6MCwiUmlnaHQiOjAsIkJvdHRvbSI6MH0sIkJhY2tncm91bmQiOnsiJHJlZiI6Ijk5In0sIklzVmlzaWJsZSI6dHJ1ZSwiV2lkdGgiOjAuMCwiSGVpZ2h0IjowLjAsIkJvcmRlclN0eWxlIjp7IiRpZCI6IjI3MyIsIkxpbmVDb2xvciI6bnVsbCwiTGluZVdlaWdodCI6MC4wLCJMaW5lVHlwZSI6MCwiUGFyZW50U3R5bGUiOm51bGx9LCJQYXJlbnRTdHlsZSI6bnVsbH0sIkhvcml6b250YWxDb25uZWN0b3JTdHlsZSI6eyIkaWQiOiIyNzQiLCJMaW5lQ29sb3IiOnsiJHJlZiI6IjEwMSJ9LCJMaW5lV2VpZ2h0IjoxLjAsIkxpbmVUeXBlIjowLCJQYXJlbnRTdHlsZSI6bnVsbH0sIlZlcnRpY2FsQ29ubmVjdG9yU3R5bGUiOnsiJGlkIjoiMjc1IiwiTGluZUNvbG9yIjp7IiRyZWYiOiIxMDQifSwiTGluZVdlaWdodCI6MC4wLCJMaW5lVHlwZSI6MCwiUGFyZW50U3R5bGUiOm51bGx9LCJNYXJnaW4iOm51bGwsIlN0YXJ0RGF0ZVBvc2l0aW9uIjo0LCJFbmREYXRlUG9zaXRpb24iOjQsIkRhdGVJc1Zpc2libGUiOnRydWUsIlRpdGxlUG9zaXRpb24iOjUsIkR1cmF0aW9uUG9zaXRpb24iOjIsIlBlcmNlbnRhZ2VDb21wbGV0ZWRQb3NpdGlvbiI6NiwiU3BhY2luZyI6MTAsIklzQmVsb3dUaW1lYmFuZCI6dHJ1ZSwiUGVyY2VudGFnZUNvbXBsZXRlU2hhcGVPcGFjaXR5IjozNSwiU2hhcGVTdHlsZSI6eyIkaWQiOiIyNzYiLCJNYXJnaW4iOnsiJGlkIjoiMjc3IiwiVG9wIjowLCJMZWZ0Ijo0LCJSaWdodCI6NCwiQm90dG9tIjowfSwiUGFkZGluZyI6eyIkaWQiOiIyNzgiLCJUb3AiOjAsIkxlZnQiOjAsIlJpZ2h0IjowLCJCb3R0b20iOjB9LCJCYWNrZ3JvdW5kIjp7IiRpZCI6IjI3OSIsIkNvbG9yIjp7IiRpZCI6IjI4MCIsIkEiOjI1NSwiUiI6MTY1LCJHIjoxNjUsIkIiOjE2NX19LCJJc1Zpc2libGUiOnRydWUsIldpZHRoIjowLjAsIkhlaWdodCI6MTYuMCwiQm9yZGVyU3R5bGUiOnsiJGlkIjoiMjgxIiwiTGluZUNvbG9yIjp7IiRyZWYiOiIxMTIifSwiTGluZVdlaWdodCI6MC4wLCJMaW5lVHlwZSI6MCwiUGFyZW50U3R5bGUiOm51bGx9LCJQYXJlbnRTdHlsZSI6bnVsbH0sIlRpdGxlU3R5bGUiOnsiJGlkIjoiMjgyIiwiRm9udFNldHRpbmdzIjp7IiRpZCI6IjI4MyIsIkZvbnRTaXplIjoxMSwiRm9udE5hbWUiOiJDYWxpYnJpIiwiSXNCb2xkIjp0cnVlLCJJc0l0YWxpYyI6ZmFsc2UsIklzVW5kZXJsaW5lZCI6ZmFsc2UsIlBhcmVudFN0eWxlIjpudWxsfSwiQXV0b1NpemUiOjAsIkZvcmVncm91bmQiOnsiJGlkIjoiMjg0IiwiQ29sb3IiOnsiJHJlZiI6IjExNyJ9fSwiTWF4V2lkdGgiOjcyMC4wLCJNYXhIZWlnaHQiOiJJbmZpbml0eSIsIlNtYXJ0Rm9yZWdyb3VuZElzQWN0aXZlIjpmYWxzZSwiSG9yaXpvbnRhbEFsaWdubWVudCI6MCwiVmVydGljYWxBbGlnbm1lbnQiOjAsIlNtYXJ0Rm9yZWdyb3VuZCI6bnVsbCwiQmFja2dyb3VuZEZpbGxUeXBlIjowLCJNYXJnaW4iOnsiJGlkIjoiMjg1IiwiVG9wIjowLCJMZWZ0IjowLCJSaWdodCI6MCwiQm90dG9tIjowfSwiUGFkZGluZyI6eyIkaWQiOiIyODYiLCJUb3AiOjAsIkxlZnQiOjAsIlJpZ2h0IjowLCJCb3R0b20iOjB9LCJCYWNrZ3JvdW5kIjp7IiRyZWYiOiIxMjAifSwiSXNWaXNpYmxlIjp0cnVlLCJXaWR0aCI6MC4wLCJIZWlnaHQiOjAuMCwiQm9yZGVyU3R5bGUiOnsiJGlkIjoiMjg3IiwiTGluZUNvbG9yIjpudWxsLCJMaW5lV2VpZ2h0IjowLjAsIkxpbmVUeXBlIjowLCJQYXJlbnRTdHlsZSI6bnVsbH0sIlBhcmVudFN0eWxlIjpudWxsfSwiRGF0ZVN0eWxlIjp7IiRpZCI6IjI4OCIsIkZvbnRTZXR0aW5ncyI6eyIkaWQiOiIyODkiLCJGb250U2l6ZSI6MTAsIkZvbnROYW1lIjoiQ2FsaWJyaSIsIklzQm9sZCI6ZmFsc2UsIklzSXRhbGljIjpmYWxzZSwiSXNVbmRlcmxpbmVkIjpmYWxzZSwiUGFyZW50U3R5bGUiOm51bGx9LCJBdXRvU2l6ZSI6MCwiRm9yZWdyb3VuZCI6eyIkaWQiOiIyOTAiLCJDb2xvciI6eyIkcmVmIjoiMTI0In19LCJNYXhXaWR0aCI6MjAwLjAsIk1heEhlaWdodCI6IkluZmluaXR5IiwiU21hcnRGb3JlZ3JvdW5kSXNBY3RpdmUiOmZhbHNlLCJIb3Jpem9udGFsQWxpZ25tZW50IjowLCJWZXJ0aWNhbEFsaWdubWVudCI6MCwiU21hcnRGb3JlZ3JvdW5kIjpudWxsLCJCYWNrZ3JvdW5kRmlsbFR5cGUiOjAsIk1hcmdpbiI6eyIkaWQiOiIyOTEiLCJUb3AiOjAsIkxlZnQiOjAsIlJpZ2h0IjowLCJCb3R0b20iOjB9LCJQYWRkaW5nIjp7IiRpZCI6IjI5MiIsIlRvcCI6MCwiTGVmdCI6MCwiUmlnaHQiOjAsIkJvdHRvbSI6MH0sIkJhY2tncm91bmQiOnsiJHJlZiI6IjEyNyJ9LCJJc1Zpc2libGUiOnRydWUsIldpZHRoIjowLjAsIkhlaWdodCI6MC4wLCJCb3JkZXJTdHlsZSI6eyIkaWQiOiIyOTMiLCJMaW5lQ29sb3IiOm51bGwsIkxpbmVXZWlnaHQiOjAuMCwiTGluZVR5cGUiOjAsIlBhcmVudFN0eWxlIjpudWxsfSwiUGFyZW50U3R5bGUiOm51bGx9LCJEYXRlRm9ybWF0Ijp7IiRpZCI6IjI5N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1LCJTbWFydER1cmF0aW9uQWN0aXZhdGVkIjpmYWxzZSwiRGF0ZUZvcm1hdCI6eyIkcmVmIjoiMjk0In0sIklkIjoiMjNiNDJjYWQtZDliYy00MzdmLWI3MzktYzY4YzYyNzM3YzNhIiwiSW1wb3J0SWQiOm51bGwsIlRpdGxlIjoiU0JBIERlYWRsaW5lIiwiTm90ZSI6bnVsbCwiSHlwZXJsaW5rIjpudWxsLCJJc0NoYW5nZWQiOmZhbHNlLCJJc05ldyI6ZmFsc2V9LHsiJGlkIjoiMjk1IiwiR3JvdXBOYW1lIjpudWxsLCJTdGFydERhdGUiOiIyMDE5LTA0LTExVDAwOjAwOjAwWiIsIkVuZERhdGUiOiIyMDE5LTA1LTEwVDIzOjU5OjAwWiIsIlBlcmNlbnRhZ2VDb21wbGV0ZSI6bnVsbCwiU3R5bGUiOnsiJGlkIjoiMjk2IiwiU2hhcGUiOjEsIlNoYXBlVGhpY2tuZXNzIjoxLCJEdXJhdGlvbkZvcm1hdCI6MCwiSW5jbHVkZU5vbldvcmtpbmdEYXlzSW5EdXJhdGlvbiI6ZmFsc2UsIlBlcmNlbnRhZ2VDb21wbGV0ZVN0eWxlIjp7IiRpZCI6IjI5NyIsIkZvbnRTZXR0aW5ncyI6eyIkaWQiOiIyOTgiLCJGb250U2l6ZSI6MTAsIkZvbnROYW1lIjoiQ2FsaWJyaSIsIklzQm9sZCI6ZmFsc2UsIklzSXRhbGljIjpmYWxzZSwiSXNVbmRlcmxpbmVkIjpmYWxzZSwiUGFyZW50U3R5bGUiOm51bGx9LCJBdXRvU2l6ZSI6MCwiRm9yZWdyb3VuZCI6eyIkaWQiOiIyOTkiLCJDb2xvciI6eyIkcmVmIjoiODkifX0sIk1heFdpZHRoIjoyMDAuMCwiTWF4SGVpZ2h0IjoiSW5maW5pdHkiLCJTbWFydEZvcmVncm91bmRJc0FjdGl2ZSI6ZmFsc2UsIkhvcml6b250YWxBbGlnbm1lbnQiOjAsIlZlcnRpY2FsQWxpZ25tZW50IjowLCJTbWFydEZvcmVncm91bmQiOm51bGwsIkJhY2tncm91bmRGaWxsVHlwZSI6MCwiTWFyZ2luIjp7IiRpZCI6IjMwMCIsIlRvcCI6MCwiTGVmdCI6MCwiUmlnaHQiOjAsIkJvdHRvbSI6MH0sIlBhZGRpbmciOnsiJGlkIjoiMzAxIiwiVG9wIjowLCJMZWZ0IjowLCJSaWdodCI6MCwiQm90dG9tIjowfSwiQmFja2dyb3VuZCI6eyIkcmVmIjoiOTIifSwiSXNWaXNpYmxlIjp0cnVlLCJXaWR0aCI6MC4wLCJIZWlnaHQiOjAuMCwiQm9yZGVyU3R5bGUiOnsiJGlkIjoiMzAyIiwiTGluZUNvbG9yIjpudWxsLCJMaW5lV2VpZ2h0IjowLjAsIkxpbmVUeXBlIjowLCJQYXJlbnRTdHlsZSI6bnVsbH0sIlBhcmVudFN0eWxlIjpudWxsfSwiRHVyYXRpb25TdHlsZSI6eyIkaWQiOiIzMDMiLCJGb250U2V0dGluZ3MiOnsiJGlkIjoiMzA0IiwiRm9udFNpemUiOjEwLCJGb250TmFtZSI6IkNhbGlicmkiLCJJc0JvbGQiOmZhbHNlLCJJc0l0YWxpYyI6ZmFsc2UsIklzVW5kZXJsaW5lZCI6ZmFsc2UsIlBhcmVudFN0eWxlIjpudWxsfSwiQXV0b1NpemUiOjAsIkZvcmVncm91bmQiOnsiJGlkIjoiMzA1IiwiQ29sb3IiOnsiJHJlZiI6Ijk2In19LCJNYXhXaWR0aCI6MjAwLjAsIk1heEhlaWdodCI6IkluZmluaXR5IiwiU21hcnRGb3JlZ3JvdW5kSXNBY3RpdmUiOmZhbHNlLCJIb3Jpem9udGFsQWxpZ25tZW50IjowLCJWZXJ0aWNhbEFsaWdubWVudCI6MCwiU21hcnRGb3JlZ3JvdW5kIjpudWxsLCJCYWNrZ3JvdW5kRmlsbFR5cGUiOjAsIk1hcmdpbiI6eyIkaWQiOiIzMDYiLCJUb3AiOjAsIkxlZnQiOjAsIlJpZ2h0IjowLCJCb3R0b20iOjB9LCJQYWRkaW5nIjp7IiRpZCI6IjMwNyIsIlRvcCI6MCwiTGVmdCI6MCwiUmlnaHQiOjAsIkJvdHRvbSI6MH0sIkJhY2tncm91bmQiOnsiJHJlZiI6Ijk5In0sIklzVmlzaWJsZSI6dHJ1ZSwiV2lkdGgiOjAuMCwiSGVpZ2h0IjowLjAsIkJvcmRlclN0eWxlIjp7IiRpZCI6IjMwOCIsIkxpbmVDb2xvciI6bnVsbCwiTGluZVdlaWdodCI6MC4wLCJMaW5lVHlwZSI6MCwiUGFyZW50U3R5bGUiOm51bGx9LCJQYXJlbnRTdHlsZSI6bnVsbH0sIkhvcml6b250YWxDb25uZWN0b3JTdHlsZSI6eyIkaWQiOiIzMDkiLCJMaW5lQ29sb3IiOnsiJHJlZiI6IjEwMSJ9LCJMaW5lV2VpZ2h0IjowLjAsIkxpbmVUeXBlIjowLCJQYXJlbnRTdHlsZSI6bnVsbH0sIlZlcnRpY2FsQ29ubmVjdG9yU3R5bGUiOnsiJGlkIjoiMzEwIiwiTGluZUNvbG9yIjp7IiRyZWYiOiIxMDQifSwiTGluZVdlaWdodCI6MC4wLCJMaW5lVHlwZSI6MCwiUGFyZW50U3R5bGUiOm51bGx9LCJNYXJnaW4iOm51bGwsIlN0YXJ0RGF0ZVBvc2l0aW9uIjo0LCJFbmREYXRlUG9zaXRpb24iOjQsIkRhdGVJc1Zpc2libGUiOnRydWUsIlRpdGxlUG9zaXRpb24iOjUsIkR1cmF0aW9uUG9zaXRpb24iOjIsIlBlcmNlbnRhZ2VDb21wbGV0ZWRQb3NpdGlvbiI6NiwiU3BhY2luZyI6MTAsIklzQmVsb3dUaW1lYmFuZCI6dHJ1ZSwiUGVyY2VudGFnZUNvbXBsZXRlU2hhcGVPcGFjaXR5IjozNSwiU2hhcGVTdHlsZSI6eyIkaWQiOiIzMTEiLCJNYXJnaW4iOnsiJGlkIjoiMzEyIiwiVG9wIjowLCJMZWZ0Ijo0LCJSaWdodCI6NCwiQm90dG9tIjowfSwiUGFkZGluZyI6eyIkaWQiOiIzMTMiLCJUb3AiOjAsIkxlZnQiOjAsIlJpZ2h0IjowLCJCb3R0b20iOjB9LCJCYWNrZ3JvdW5kIjp7IiRpZCI6IjMxNCIsIkNvbG9yIjp7IiRpZCI6IjMxNSIsIkEiOjI1NSwiUiI6MCwiRyI6MTE0LCJCIjoxODh9fSwiSXNWaXNpYmxlIjp0cnVlLCJXaWR0aCI6MC4wLCJIZWlnaHQiOjE2LjAsIkJvcmRlclN0eWxlIjp7IiRpZCI6IjMxNiIsIkxpbmVDb2xvciI6eyIkcmVmIjoiMTEyIn0sIkxpbmVXZWlnaHQiOjAuMCwiTGluZVR5cGUiOjAsIlBhcmVudFN0eWxlIjpudWxsfSwiUGFyZW50U3R5bGUiOm51bGx9LCJUaXRsZVN0eWxlIjp7IiRpZCI6IjMxNyIsIkZvbnRTZXR0aW5ncyI6eyIkaWQiOiIzMTgiLCJGb250U2l6ZSI6MTEsIkZvbnROYW1lIjoiQ2FsaWJyaSIsIklzQm9sZCI6dHJ1ZSwiSXNJdGFsaWMiOmZhbHNlLCJJc1VuZGVybGluZWQiOmZhbHNlLCJQYXJlbnRTdHlsZSI6bnVsbH0sIkF1dG9TaXplIjowLCJGb3JlZ3JvdW5kIjp7IiRpZCI6IjMxOSIsIkNvbG9yIjp7IiRyZWYiOiIxMTcifX0sIk1heFdpZHRoIjo3MjAuMCwiTWF4SGVpZ2h0IjoiSW5maW5pdHkiLCJTbWFydEZvcmVncm91bmRJc0FjdGl2ZSI6ZmFsc2UsIkhvcml6b250YWxBbGlnbm1lbnQiOjAsIlZlcnRpY2FsQWxpZ25tZW50IjowLCJTbWFydEZvcmVncm91bmQiOm51bGwsIkJhY2tncm91bmRGaWxsVHlwZSI6MCwiTWFyZ2luIjp7IiRpZCI6IjMyMCIsIlRvcCI6MCwiTGVmdCI6MCwiUmlnaHQiOjAsIkJvdHRvbSI6MH0sIlBhZGRpbmciOnsiJGlkIjoiMzIxIiwiVG9wIjowLCJMZWZ0IjowLCJSaWdodCI6MCwiQm90dG9tIjowfSwiQmFja2dyb3VuZCI6eyIkcmVmIjoiMTIwIn0sIklzVmlzaWJsZSI6dHJ1ZSwiV2lkdGgiOjAuMCwiSGVpZ2h0IjowLjAsIkJvcmRlclN0eWxlIjp7IiRpZCI6IjMyMiIsIkxpbmVDb2xvciI6bnVsbCwiTGluZVdlaWdodCI6MC4wLCJMaW5lVHlwZSI6MCwiUGFyZW50U3R5bGUiOm51bGx9LCJQYXJlbnRTdHlsZSI6bnVsbH0sIkRhdGVTdHlsZSI6eyIkaWQiOiIzMjMiLCJGb250U2V0dGluZ3MiOnsiJGlkIjoiMzI0IiwiRm9udFNpemUiOjEwLCJGb250TmFtZSI6IkNhbGlicmkiLCJJc0JvbGQiOmZhbHNlLCJJc0l0YWxpYyI6ZmFsc2UsIklzVW5kZXJsaW5lZCI6ZmFsc2UsIlBhcmVudFN0eWxlIjpudWxsfSwiQXV0b1NpemUiOjAsIkZvcmVncm91bmQiOnsiJGlkIjoiMzI1IiwiQ29sb3IiOnsiJHJlZiI6IjEyNCJ9fSwiTWF4V2lkdGgiOjIwMC4wLCJNYXhIZWlnaHQiOiJJbmZpbml0eSIsIlNtYXJ0Rm9yZWdyb3VuZElzQWN0aXZlIjpmYWxzZSwiSG9yaXpvbnRhbEFsaWdubWVudCI6MCwiVmVydGljYWxBbGlnbm1lbnQiOjAsIlNtYXJ0Rm9yZWdyb3VuZCI6bnVsbCwiQmFja2dyb3VuZEZpbGxUeXBlIjowLCJNYXJnaW4iOnsiJGlkIjoiMzI2IiwiVG9wIjowLCJMZWZ0IjowLCJSaWdodCI6MCwiQm90dG9tIjowfSwiUGFkZGluZyI6eyIkaWQiOiIzMjciLCJUb3AiOjAsIkxlZnQiOjAsIlJpZ2h0IjowLCJCb3R0b20iOjB9LCJCYWNrZ3JvdW5kIjp7IiRyZWYiOiIxMjcifSwiSXNWaXNpYmxlIjp0cnVlLCJXaWR0aCI6MC4wLCJIZWlnaHQiOjAuMCwiQm9yZGVyU3R5bGUiOnsiJGlkIjoiMzI4IiwiTGluZUNvbG9yIjpudWxsLCJMaW5lV2VpZ2h0IjowLjAsIkxpbmVUeXBlIjowLCJQYXJlbnRTdHlsZSI6bnVsbH0sIlBhcmVudFN0eWxlIjpudWxsfSwiRGF0ZUZvcm1hdCI6eyIkaWQiOiIzMjk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NiwiU21hcnREdXJhdGlvbkFjdGl2YXRlZCI6ZmFsc2UsIkRhdGVGb3JtYXQiOnsiJHJlZiI6IjMyOSJ9LCJJZCI6IjIzYzE1MjMyLTdkMzEtNGU5NS04ZTExLWNhMjUxZjMzZmI0OSIsIkltcG9ydElkIjpudWxsLCJUaXRsZSI6IkZFTUEgRGVhZGxpbmUiLCJOb3RlIjpudWxsLCJIeXBlcmxpbmsiOm51bGwsIklzQ2hhbmdlZCI6ZmFsc2UsIklzTmV3IjpmYWxzZX0seyIkaWQiOiIzMzAiLCJHcm91cE5hbWUiOm51bGwsIlN0YXJ0RGF0ZSI6IjIwMTktMDUtMDZUMDA6MDA6MDBaIiwiRW5kRGF0ZSI6IjIwMTktMDUtMDlUMjM6NTk6MDBaIiwiUGVyY2VudGFnZUNvbXBsZXRlIjpudWxsLCJTdHlsZSI6eyIkaWQiOiIzMzEiLCJTaGFwZSI6MCwiU2hhcGVUaGlja25lc3MiOjEsIkR1cmF0aW9uRm9ybWF0IjowLCJJbmNsdWRlTm9uV29ya2luZ0RheXNJbkR1cmF0aW9uIjpmYWxzZSwiUGVyY2VudGFnZUNvbXBsZXRlU3R5bGUiOnsiJGlkIjoiMzMyIiwiRm9udFNldHRpbmdzIjp7IiRpZCI6IjMzMyIsIkZvbnRTaXplIjoxMCwiRm9udE5hbWUiOiJDYWxpYnJpIiwiSXNCb2xkIjpmYWxzZSwiSXNJdGFsaWMiOmZhbHNlLCJJc1VuZGVybGluZWQiOmZhbHNlLCJQYXJlbnRTdHlsZSI6bnVsbH0sIkF1dG9TaXplIjowLCJGb3JlZ3JvdW5kIjp7IiRpZCI6IjMzNCIsIkNvbG9yIjp7IiRyZWYiOiI4OSJ9fSwiTWF4V2lkdGgiOjIwMC4wLCJNYXhIZWlnaHQiOiJJbmZpbml0eSIsIlNtYXJ0Rm9yZWdyb3VuZElzQWN0aXZlIjpmYWxzZSwiSG9yaXpvbnRhbEFsaWdubWVudCI6MCwiVmVydGljYWxBbGlnbm1lbnQiOjAsIlNtYXJ0Rm9yZWdyb3VuZCI6bnVsbCwiQmFja2dyb3VuZEZpbGxUeXBlIjowLCJNYXJnaW4iOnsiJGlkIjoiMzM1IiwiVG9wIjowLCJMZWZ0IjowLCJSaWdodCI6MCwiQm90dG9tIjowfSwiUGFkZGluZyI6eyIkaWQiOiIzMzYiLCJUb3AiOjAsIkxlZnQiOjAsIlJpZ2h0IjowLCJCb3R0b20iOjB9LCJCYWNrZ3JvdW5kIjp7IiRyZWYiOiI5MiJ9LCJJc1Zpc2libGUiOnRydWUsIldpZHRoIjowLjAsIkhlaWdodCI6MC4wLCJCb3JkZXJTdHlsZSI6eyIkaWQiOiIzMzciLCJMaW5lQ29sb3IiOm51bGwsIkxpbmVXZWlnaHQiOjAuMCwiTGluZVR5cGUiOjAsIlBhcmVudFN0eWxlIjpudWxsfSwiUGFyZW50U3R5bGUiOm51bGx9LCJEdXJhdGlvblN0eWxlIjp7IiRpZCI6IjMzOCIsIkZvbnRTZXR0aW5ncyI6eyIkaWQiOiIzMzkiLCJGb250U2l6ZSI6MTAsIkZvbnROYW1lIjoiQ2FsaWJyaSIsIklzQm9sZCI6ZmFsc2UsIklzSXRhbGljIjpmYWxzZSwiSXNVbmRlcmxpbmVkIjpmYWxzZSwiUGFyZW50U3R5bGUiOm51bGx9LCJBdXRvU2l6ZSI6MCwiRm9yZWdyb3VuZCI6eyIkaWQiOiIzNDAiLCJDb2xvciI6eyIkaWQiOiIzNDEiLCJBIjoyNTUsIlIiOjAsIkciOjAsIkIiOjB9fSwiTWF4V2lkdGgiOjIwMC4wLCJNYXhIZWlnaHQiOiJJbmZpbml0eSIsIlNtYXJ0Rm9yZWdyb3VuZElzQWN0aXZlIjpmYWxzZSwiSG9yaXpvbnRhbEFsaWdubWVudCI6MCwiVmVydGljYWxBbGlnbm1lbnQiOjAsIlNtYXJ0Rm9yZWdyb3VuZCI6bnVsbCwiQmFja2dyb3VuZEZpbGxUeXBlIjowLCJNYXJnaW4iOnsiJGlkIjoiMzQyIiwiVG9wIjowLCJMZWZ0IjowLCJSaWdodCI6MCwiQm90dG9tIjowfSwiUGFkZGluZyI6eyIkaWQiOiIzNDMiLCJUb3AiOjAsIkxlZnQiOjAsIlJpZ2h0IjowLCJCb3R0b20iOjB9LCJCYWNrZ3JvdW5kIjp7IiRyZWYiOiI5OSJ9LCJJc1Zpc2libGUiOnRydWUsIldpZHRoIjowLjAsIkhlaWdodCI6MC4wLCJCb3JkZXJTdHlsZSI6eyIkaWQiOiIzNDQiLCJMaW5lQ29sb3IiOm51bGwsIkxpbmVXZWlnaHQiOjAuMCwiTGluZVR5cGUiOjAsIlBhcmVudFN0eWxlIjpudWxsfSwiUGFyZW50U3R5bGUiOm51bGx9LCJIb3Jpem9udGFsQ29ubmVjdG9yU3R5bGUiOnsiJGlkIjoiMzQ1IiwiTGluZUNvbG9yIjp7IiRyZWYiOiIxMDEifSwiTGluZVdlaWdodCI6MS4wLCJMaW5lVHlwZSI6MCwiUGFyZW50U3R5bGUiOm51bGx9LCJWZXJ0aWNhbENvbm5lY3RvclN0eWxlIjp7IiRpZCI6IjM0NiIsIkxpbmVDb2xvciI6eyIkcmVmIjoiMTA0In0sIkxpbmVXZWlnaHQiOjAuMCwiTGluZVR5cGUiOjAsIlBhcmVudFN0eWxlIjpudWxsfSwiTWFyZ2luIjpudWxsLCJTdGFydERhdGVQb3NpdGlvbiI6NCwiRW5kRGF0ZVBvc2l0aW9uIjo0LCJEYXRlSXNWaXNpYmxlIjp0cnVlLCJUaXRsZVBvc2l0aW9uIjo1LCJEdXJhdGlvblBvc2l0aW9uIjoyLCJQZXJjZW50YWdlQ29tcGxldGVkUG9zaXRpb24iOjYsIlNwYWNpbmciOjEwLCJJc0JlbG93VGltZWJhbmQiOnRydWUsIlBlcmNlbnRhZ2VDb21wbGV0ZVNoYXBlT3BhY2l0eSI6MzUsIlNoYXBlU3R5bGUiOnsiJGlkIjoiMzQ3IiwiTWFyZ2luIjp7IiRpZCI6IjM0OCIsIlRvcCI6MCwiTGVmdCI6NCwiUmlnaHQiOjQsIkJvdHRvbSI6MH0sIlBhZGRpbmciOnsiJGlkIjoiMzQ5IiwiVG9wIjowLCJMZWZ0IjowLCJSaWdodCI6MCwiQm90dG9tIjowfSwiQmFja2dyb3VuZCI6eyIkaWQiOiIzNTAiLCJDb2xvciI6eyIkaWQiOiIzNTEiLCJBIjoyNTUsIlIiOjI0NywiRyI6MTUwLCJCIjo3MH19LCJJc1Zpc2libGUiOnRydWUsIldpZHRoIjowLjAsIkhlaWdodCI6MTYuMCwiQm9yZGVyU3R5bGUiOnsiJGlkIjoiMzUyIiwiTGluZUNvbG9yIjp7IiRyZWYiOiIxMTIifSwiTGluZVdlaWdodCI6MC4wLCJMaW5lVHlwZSI6MCwiUGFyZW50U3R5bGUiOm51bGx9LCJQYXJlbnRTdHlsZSI6bnVsbH0sIlRpdGxlU3R5bGUiOnsiJGlkIjoiMzUzIiwiRm9udFNldHRpbmdzIjp7IiRpZCI6IjM1NCIsIkZvbnRTaXplIjoxMSwiRm9udE5hbWUiOiJDYWxpYnJpIiwiSXNCb2xkIjp0cnVlLCJJc0l0YWxpYyI6ZmFsc2UsIklzVW5kZXJsaW5lZCI6ZmFsc2UsIlBhcmVudFN0eWxlIjpudWxsfSwiQXV0b1NpemUiOjAsIkZvcmVncm91bmQiOnsiJGlkIjoiMzU1IiwiQ29sb3IiOnsiJHJlZiI6IjExNyJ9fSwiTWF4V2lkdGgiOjcyMC4wLCJNYXhIZWlnaHQiOiJJbmZpbml0eSIsIlNtYXJ0Rm9yZWdyb3VuZElzQWN0aXZlIjpmYWxzZSwiSG9yaXpvbnRhbEFsaWdubWVudCI6MCwiVmVydGljYWxBbGlnbm1lbnQiOjAsIlNtYXJ0Rm9yZWdyb3VuZCI6bnVsbCwiQmFja2dyb3VuZEZpbGxUeXBlIjowLCJNYXJnaW4iOnsiJGlkIjoiMzU2IiwiVG9wIjowLCJMZWZ0IjowLCJSaWdodCI6MCwiQm90dG9tIjowfSwiUGFkZGluZyI6eyIkaWQiOiIzNTciLCJUb3AiOjAsIkxlZnQiOjAsIlJpZ2h0IjowLCJCb3R0b20iOjB9LCJCYWNrZ3JvdW5kIjp7IiRyZWYiOiIxMjAifSwiSXNWaXNpYmxlIjp0cnVlLCJXaWR0aCI6MC4wLCJIZWlnaHQiOjAuMCwiQm9yZGVyU3R5bGUiOnsiJGlkIjoiMzU4IiwiTGluZUNvbG9yIjpudWxsLCJMaW5lV2VpZ2h0IjowLjAsIkxpbmVUeXBlIjowLCJQYXJlbnRTdHlsZSI6bnVsbH0sIlBhcmVudFN0eWxlIjpudWxsfSwiRGF0ZVN0eWxlIjp7IiRpZCI6IjM1OSIsIkZvbnRTZXR0aW5ncyI6eyIkaWQiOiIzNjAiLCJGb250U2l6ZSI6MTAsIkZvbnROYW1lIjoiQ2FsaWJyaSIsIklzQm9sZCI6ZmFsc2UsIklzSXRhbGljIjpmYWxzZSwiSXNVbmRlcmxpbmVkIjpmYWxzZSwiUGFyZW50U3R5bGUiOm51bGx9LCJBdXRvU2l6ZSI6MCwiRm9yZWdyb3VuZCI6eyIkaWQiOiIzNjEiLCJDb2xvciI6eyIkcmVmIjoiMTI0In19LCJNYXhXaWR0aCI6MjAwLjAsIk1heEhlaWdodCI6IkluZmluaXR5IiwiU21hcnRGb3JlZ3JvdW5kSXNBY3RpdmUiOmZhbHNlLCJIb3Jpem9udGFsQWxpZ25tZW50IjowLCJWZXJ0aWNhbEFsaWdubWVudCI6MCwiU21hcnRGb3JlZ3JvdW5kIjpudWxsLCJCYWNrZ3JvdW5kRmlsbFR5cGUiOjAsIk1hcmdpbiI6eyIkaWQiOiIzNjIiLCJUb3AiOjAsIkxlZnQiOjAsIlJpZ2h0IjowLCJCb3R0b20iOjB9LCJQYWRkaW5nIjp7IiRpZCI6IjM2MyIsIlRvcCI6MCwiTGVmdCI6MCwiUmlnaHQiOjAsIkJvdHRvbSI6MH0sIkJhY2tncm91bmQiOnsiJHJlZiI6IjEyNyJ9LCJJc1Zpc2libGUiOnRydWUsIldpZHRoIjowLjAsIkhlaWdodCI6MC4wLCJCb3JkZXJTdHlsZSI6eyIkaWQiOiIzNjQiLCJMaW5lQ29sb3IiOm51bGwsIkxpbmVXZWlnaHQiOjAuMCwiTGluZVR5cGUiOjAsIlBhcmVudFN0eWxlIjpudWxsfSwiUGFyZW50U3R5bGUiOm51bGx9LCJEYXRlRm9ybWF0Ijp7IiRpZCI6IjM2N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3LCJTbWFydER1cmF0aW9uQWN0aXZhdGVkIjpmYWxzZSwiRGF0ZUZvcm1hdCI6eyIkcmVmIjoiMzY1In0sIklkIjoiZjIzZTQ2MDUtMDVjMi00ZWU4LTgxNTktYjQyMWI4MTBiN2U0IiwiSW1wb3J0SWQiOm51bGwsIlRpdGxlIjoiSlBEQSBEZWFkbGluZSIsIk5vdGUiOm51bGwsIkh5cGVybGluayI6bnVsbCwiSXNDaGFuZ2VkIjpmYWxzZSwiSXNOZXciOmZhbHNlfSx7IiRpZCI6IjM2NiIsIkdyb3VwTmFtZSI6bnVsbCwiU3RhcnREYXRlIjoiMjAxOS0wNS0xMVQwMDowMDowMFoiLCJFbmREYXRlIjoiMjAxOS0wNS0yMlQyMzo1OTowMFoiLCJQZXJjZW50YWdlQ29tcGxldGUiOm51bGwsIlN0eWxlIjp7IiRpZCI6IjM2NyIsIlNoYXBlIjoxLCJTaGFwZVRoaWNrbmVzcyI6MSwiRHVyYXRpb25Gb3JtYXQiOjAsIkluY2x1ZGVOb25Xb3JraW5nRGF5c0luRHVyYXRpb24iOmZhbHNlLCJQZXJjZW50YWdlQ29tcGxldGVTdHlsZSI6eyIkaWQiOiIzNjgiLCJGb250U2V0dGluZ3MiOnsiJGlkIjoiMzY5IiwiRm9udFNpemUiOjEwLCJGb250TmFtZSI6IkNhbGlicmkiLCJJc0JvbGQiOmZhbHNlLCJJc0l0YWxpYyI6ZmFsc2UsIklzVW5kZXJsaW5lZCI6ZmFsc2UsIlBhcmVudFN0eWxlIjpudWxsfSwiQXV0b1NpemUiOjAsIkZvcmVncm91bmQiOnsiJGlkIjoiMzcwIiwiQ29sb3IiOnsiJHJlZiI6Ijg5In19LCJNYXhXaWR0aCI6MjAwLjAsIk1heEhlaWdodCI6IkluZmluaXR5IiwiU21hcnRGb3JlZ3JvdW5kSXNBY3RpdmUiOmZhbHNlLCJIb3Jpem9udGFsQWxpZ25tZW50IjowLCJWZXJ0aWNhbEFsaWdubWVudCI6MCwiU21hcnRGb3JlZ3JvdW5kIjpudWxsLCJCYWNrZ3JvdW5kRmlsbFR5cGUiOjAsIk1hcmdpbiI6eyIkaWQiOiIzNzEiLCJUb3AiOjAsIkxlZnQiOjAsIlJpZ2h0IjowLCJCb3R0b20iOjB9LCJQYWRkaW5nIjp7IiRpZCI6IjM3MiIsIlRvcCI6MCwiTGVmdCI6MCwiUmlnaHQiOjAsIkJvdHRvbSI6MH0sIkJhY2tncm91bmQiOnsiJHJlZiI6IjkyIn0sIklzVmlzaWJsZSI6dHJ1ZSwiV2lkdGgiOjAuMCwiSGVpZ2h0IjowLjAsIkJvcmRlclN0eWxlIjp7IiRpZCI6IjM3MyIsIkxpbmVDb2xvciI6bnVsbCwiTGluZVdlaWdodCI6MC4wLCJMaW5lVHlwZSI6MCwiUGFyZW50U3R5bGUiOm51bGx9LCJQYXJlbnRTdHlsZSI6bnVsbH0sIkR1cmF0aW9uU3R5bGUiOnsiJGlkIjoiMzc0IiwiRm9udFNldHRpbmdzIjp7IiRpZCI6IjM3NSIsIkZvbnRTaXplIjoxMCwiRm9udE5hbWUiOiJDYWxpYnJpIiwiSXNCb2xkIjpmYWxzZSwiSXNJdGFsaWMiOmZhbHNlLCJJc1VuZGVybGluZWQiOmZhbHNlLCJQYXJlbnRTdHlsZSI6bnVsbH0sIkF1dG9TaXplIjowLCJGb3JlZ3JvdW5kIjp7IiRpZCI6IjM3NiIsIkNvbG9yIjp7IiRpZCI6IjM3NyIsIkEiOjI1NSwiUiI6MCwiRyI6MCwiQiI6MH19LCJNYXhXaWR0aCI6MjAwLjAsIk1heEhlaWdodCI6IkluZmluaXR5IiwiU21hcnRGb3JlZ3JvdW5kSXNBY3RpdmUiOmZhbHNlLCJIb3Jpem9udGFsQWxpZ25tZW50IjowLCJWZXJ0aWNhbEFsaWdubWVudCI6MCwiU21hcnRGb3JlZ3JvdW5kIjpudWxsLCJCYWNrZ3JvdW5kRmlsbFR5cGUiOjAsIk1hcmdpbiI6eyIkaWQiOiIzNzgiLCJUb3AiOjAsIkxlZnQiOjAsIlJpZ2h0IjowLCJCb3R0b20iOjB9LCJQYWRkaW5nIjp7IiRpZCI6IjM3OSIsIlRvcCI6MCwiTGVmdCI6MCwiUmlnaHQiOjAsIkJvdHRvbSI6MH0sIkJhY2tncm91bmQiOnsiJHJlZiI6Ijk5In0sIklzVmlzaWJsZSI6dHJ1ZSwiV2lkdGgiOjAuMCwiSGVpZ2h0IjowLjAsIkJvcmRlclN0eWxlIjp7IiRpZCI6IjM4MCIsIkxpbmVDb2xvciI6bnVsbCwiTGluZVdlaWdodCI6MC4wLCJMaW5lVHlwZSI6MCwiUGFyZW50U3R5bGUiOm51bGx9LCJQYXJlbnRTdHlsZSI6bnVsbH0sIkhvcml6b250YWxDb25uZWN0b3JTdHlsZSI6eyIkaWQiOiIzODEiLCJMaW5lQ29sb3IiOnsiJHJlZiI6IjEwMSJ9LCJMaW5lV2VpZ2h0IjoxLjAsIkxpbmVUeXBlIjowLCJQYXJlbnRTdHlsZSI6bnVsbH0sIlZlcnRpY2FsQ29ubmVjdG9yU3R5bGUiOnsiJGlkIjoiMzgyIiwiTGluZUNvbG9yIjp7IiRyZWYiOiIxMDQifSwiTGluZVdlaWdodCI6MC4wLCJMaW5lVHlwZSI6MCwiUGFyZW50U3R5bGUiOm51bGx9LCJNYXJnaW4iOm51bGwsIlN0YXJ0RGF0ZVBvc2l0aW9uIjo0LCJFbmREYXRlUG9zaXRpb24iOjQsIkRhdGVJc1Zpc2libGUiOnRydWUsIlRpdGxlUG9zaXRpb24iOjUsIkR1cmF0aW9uUG9zaXRpb24iOjIsIlBlcmNlbnRhZ2VDb21wbGV0ZWRQb3NpdGlvbiI6NiwiU3BhY2luZyI6MTAsIklzQmVsb3dUaW1lYmFuZCI6dHJ1ZSwiUGVyY2VudGFnZUNvbXBsZXRlU2hhcGVPcGFjaXR5IjozNSwiU2hhcGVTdHlsZSI6eyIkaWQiOiIzODMiLCJNYXJnaW4iOnsiJGlkIjoiMzg0IiwiVG9wIjowLCJMZWZ0Ijo0LCJSaWdodCI6NCwiQm90dG9tIjowfSwiUGFkZGluZyI6eyIkaWQiOiIzODUiLCJUb3AiOjAsIkxlZnQiOjAsIlJpZ2h0IjowLCJCb3R0b20iOjB9LCJCYWNrZ3JvdW5kIjp7IiRpZCI6IjM4NiIsIkNvbG9yIjp7IiRpZCI6IjM4NyIsIkEiOjI1NSwiUiI6MCwiRyI6MTE0LCJCIjoxODh9fSwiSXNWaXNpYmxlIjp0cnVlLCJXaWR0aCI6MC4wLCJIZWlnaHQiOjE2LjAsIkJvcmRlclN0eWxlIjp7IiRpZCI6IjM4OCIsIkxpbmVDb2xvciI6eyIkcmVmIjoiMTEyIn0sIkxpbmVXZWlnaHQiOjAuMCwiTGluZVR5cGUiOjAsIlBhcmVudFN0eWxlIjpudWxsfSwiUGFyZW50U3R5bGUiOm51bGx9LCJUaXRsZVN0eWxlIjp7IiRpZCI6IjM4OSIsIkZvbnRTZXR0aW5ncyI6eyIkaWQiOiIzOTAiLCJGb250U2l6ZSI6MTEsIkZvbnROYW1lIjoiQ2FsaWJyaSIsIklzQm9sZCI6dHJ1ZSwiSXNJdGFsaWMiOmZhbHNlLCJJc1VuZGVybGluZWQiOmZhbHNlLCJQYXJlbnRTdHlsZSI6bnVsbH0sIkF1dG9TaXplIjowLCJGb3JlZ3JvdW5kIjp7IiRpZCI6IjM5MSIsIkNvbG9yIjp7IiRyZWYiOiIxMTcifX0sIk1heFdpZHRoIjo3MjAuMCwiTWF4SGVpZ2h0IjoiSW5maW5pdHkiLCJTbWFydEZvcmVncm91bmRJc0FjdGl2ZSI6ZmFsc2UsIkhvcml6b250YWxBbGlnbm1lbnQiOjAsIlZlcnRpY2FsQWxpZ25tZW50IjowLCJTbWFydEZvcmVncm91bmQiOm51bGwsIkJhY2tncm91bmRGaWxsVHlwZSI6MCwiTWFyZ2luIjp7IiRpZCI6IjM5MiIsIlRvcCI6MCwiTGVmdCI6MCwiUmlnaHQiOjAsIkJvdHRvbSI6MH0sIlBhZGRpbmciOnsiJGlkIjoiMzkzIiwiVG9wIjowLCJMZWZ0IjowLCJSaWdodCI6MCwiQm90dG9tIjowfSwiQmFja2dyb3VuZCI6eyIkcmVmIjoiMTIwIn0sIklzVmlzaWJsZSI6dHJ1ZSwiV2lkdGgiOjAuMCwiSGVpZ2h0IjowLjAsIkJvcmRlclN0eWxlIjp7IiRpZCI6IjM5NCIsIkxpbmVDb2xvciI6bnVsbCwiTGluZVdlaWdodCI6MC4wLCJMaW5lVHlwZSI6MCwiUGFyZW50U3R5bGUiOm51bGx9LCJQYXJlbnRTdHlsZSI6bnVsbH0sIkRhdGVTdHlsZSI6eyIkaWQiOiIzOTUiLCJGb250U2V0dGluZ3MiOnsiJGlkIjoiMzk2IiwiRm9udFNpemUiOjEwLCJGb250TmFtZSI6IkNhbGlicmkiLCJJc0JvbGQiOmZhbHNlLCJJc0l0YWxpYyI6ZmFsc2UsIklzVW5kZXJsaW5lZCI6ZmFsc2UsIlBhcmVudFN0eWxlIjpudWxsfSwiQXV0b1NpemUiOjAsIkZvcmVncm91bmQiOnsiJGlkIjoiMzk3IiwiQ29sb3IiOnsiJHJlZiI6IjEyNCJ9fSwiTWF4V2lkdGgiOjIwMC4wLCJNYXhIZWlnaHQiOiJJbmZpbml0eSIsIlNtYXJ0Rm9yZWdyb3VuZElzQWN0aXZlIjpmYWxzZSwiSG9yaXpvbnRhbEFsaWdubWVudCI6MCwiVmVydGljYWxBbGlnbm1lbnQiOjAsIlNtYXJ0Rm9yZWdyb3VuZCI6bnVsbCwiQmFja2dyb3VuZEZpbGxUeXBlIjowLCJNYXJnaW4iOnsiJGlkIjoiMzk4IiwiVG9wIjowLCJMZWZ0IjowLCJSaWdodCI6MCwiQm90dG9tIjowfSwiUGFkZGluZyI6eyIkaWQiOiIzOTkiLCJUb3AiOjAsIkxlZnQiOjAsIlJpZ2h0IjowLCJCb3R0b20iOjB9LCJCYWNrZ3JvdW5kIjp7IiRyZWYiOiIxMjcifSwiSXNWaXNpYmxlIjp0cnVlLCJXaWR0aCI6MC4wLCJIZWlnaHQiOjAuMCwiQm9yZGVyU3R5bGUiOnsiJGlkIjoiNDAwIiwiTGluZUNvbG9yIjpudWxsLCJMaW5lV2VpZ2h0IjowLjAsIkxpbmVUeXBlIjowLCJQYXJlbnRTdHlsZSI6bnVsbH0sIlBhcmVudFN0eWxlIjpudWxsfSwiRGF0ZUZvcm1hdCI6eyIkaWQiOiI0MDE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OCwiU21hcnREdXJhdGlvbkFjdGl2YXRlZCI6ZmFsc2UsIkRhdGVGb3JtYXQiOnsiJHJlZiI6IjQwMSJ9LCJJZCI6IjgyZDFiN2FhLWU3N2QtNDFhMi1iZTE0LWQ2OWY1ZTUwMWIxYiIsIkltcG9ydElkIjpudWxsLCJUaXRsZSI6IkZFTUEgRXh0ZW5zaW9uIGRlYWRsaW5lICIsIk5vdGUiOm51bGwsIkh5cGVybGluayI6bnVsbCwiSXNDaGFuZ2VkIjpmYWxzZSwiSXNOZXciOmZhbHNlfSx7IiRpZCI6IjQwMiIsIkdyb3VwTmFtZSI6bnVsbCwiU3RhcnREYXRlIjoiMjAxOS0wNi0xMlQyMzo1OTowMFoiLCJFbmREYXRlIjoiMjAxOS0wNy0xMlQyMzo1OTowMFoiLCJQZXJjZW50YWdlQ29tcGxldGUiOm51bGwsIlN0eWxlIjp7IiRpZCI6IjQwMyIsIlNoYXBlIjoxLCJTaGFwZVRoaWNrbmVzcyI6MSwiRHVyYXRpb25Gb3JtYXQiOjAsIkluY2x1ZGVOb25Xb3JraW5nRGF5c0luRHVyYXRpb24iOmZhbHNlLCJQZXJjZW50YWdlQ29tcGxldGVTdHlsZSI6eyIkaWQiOiI0MDQiLCJGb250U2V0dGluZ3MiOnsiJGlkIjoiNDA1IiwiRm9udFNpemUiOjEwLCJGb250TmFtZSI6IkNhbGlicmkiLCJJc0JvbGQiOmZhbHNlLCJJc0l0YWxpYyI6ZmFsc2UsIklzVW5kZXJsaW5lZCI6ZmFsc2UsIlBhcmVudFN0eWxlIjpudWxsfSwiQXV0b1NpemUiOjAsIkZvcmVncm91bmQiOnsiJHJlZiI6Ijg4In0sIk1heFdpZHRoIjoyMDAuMCwiTWF4SGVpZ2h0IjoiSW5maW5pdHkiLCJTbWFydEZvcmVncm91bmRJc0FjdGl2ZSI6ZmFsc2UsIkhvcml6b250YWxBbGlnbm1lbnQiOjAsIlZlcnRpY2FsQWxpZ25tZW50IjowLCJTbWFydEZvcmVncm91bmQiOm51bGwsIkJhY2tncm91bmRGaWxsVHlwZSI6MCwiTWFyZ2luIjp7IiRyZWYiOiI5MCJ9LCJQYWRkaW5nIjp7IiRyZWYiOiI5MSJ9LCJCYWNrZ3JvdW5kIjp7IiRyZWYiOiI5MiJ9LCJJc1Zpc2libGUiOnRydWUsIldpZHRoIjowLjAsIkhlaWdodCI6MC4wLCJCb3JkZXJTdHlsZSI6eyIkaWQiOiI0MDYiLCJMaW5lQ29sb3IiOm51bGwsIkxpbmVXZWlnaHQiOjAuMCwiTGluZVR5cGUiOjAsIlBhcmVudFN0eWxlIjpudWxsfSwiUGFyZW50U3R5bGUiOm51bGx9LCJEdXJhdGlvblN0eWxlIjp7IiRpZCI6IjQwNyIsIkZvbnRTZXR0aW5ncyI6eyIkaWQiOiI0MDgiLCJGb250U2l6ZSI6MTAsIkZvbnROYW1lIjoiQ2FsaWJyaSIsIklzQm9sZCI6ZmFsc2UsIklzSXRhbGljIjpmYWxzZSwiSXNVbmRlcmxpbmVkIjpmYWxzZSwiUGFyZW50U3R5bGUiOm51bGx9LCJBdXRvU2l6ZSI6MCwiRm9yZWdyb3VuZCI6eyIkcmVmIjoiOTUifSwiTWF4V2lkdGgiOjIwMC4wLCJNYXhIZWlnaHQiOiJJbmZpbml0eSIsIlNtYXJ0Rm9yZWdyb3VuZElzQWN0aXZlIjpmYWxzZSwiSG9yaXpvbnRhbEFsaWdubWVudCI6MCwiVmVydGljYWxBbGlnbm1lbnQiOjAsIlNtYXJ0Rm9yZWdyb3VuZCI6bnVsbCwiQmFja2dyb3VuZEZpbGxUeXBlIjowLCJNYXJnaW4iOnsiJHJlZiI6Ijk3In0sIlBhZGRpbmciOnsiJHJlZiI6Ijk4In0sIkJhY2tncm91bmQiOnsiJHJlZiI6Ijk5In0sIklzVmlzaWJsZSI6dHJ1ZSwiV2lkdGgiOjAuMCwiSGVpZ2h0IjowLjAsIkJvcmRlclN0eWxlIjp7IiRpZCI6IjQwOSIsIkxpbmVDb2xvciI6bnVsbCwiTGluZVdlaWdodCI6MC4wLCJMaW5lVHlwZSI6MCwiUGFyZW50U3R5bGUiOm51bGx9LCJQYXJlbnRTdHlsZSI6bnVsbH0sIkhvcml6b250YWxDb25uZWN0b3JTdHlsZSI6eyIkaWQiOiI0MTAiLCJMaW5lQ29sb3IiOnsiJHJlZiI6IjEwMSJ9LCJMaW5lV2VpZ2h0IjoxLjAsIkxpbmVUeXBlIjowLCJQYXJlbnRTdHlsZSI6bnVsbH0sIlZlcnRpY2FsQ29ubmVjdG9yU3R5bGUiOnsiJGlkIjoiNDExIiwiTGluZUNvbG9yIjp7IiRyZWYiOiIxMDQifSwiTGluZVdlaWdodCI6MC4wLCJMaW5lVHlwZSI6MCwiUGFyZW50U3R5bGUiOm51bGx9LCJNYXJnaW4iOm51bGwsIlN0YXJ0RGF0ZVBvc2l0aW9uIjo0LCJFbmREYXRlUG9zaXRpb24iOjQsIkRhdGVJc1Zpc2libGUiOnRydWUsIlRpdGxlUG9zaXRpb24iOjUsIkR1cmF0aW9uUG9zaXRpb24iOjIsIlBlcmNlbnRhZ2VDb21wbGV0ZWRQb3NpdGlvbiI6NiwiU3BhY2luZyI6MTAsIklzQmVsb3dUaW1lYmFuZCI6dHJ1ZSwiUGVyY2VudGFnZUNvbXBsZXRlU2hhcGVPcGFjaXR5IjozNSwiU2hhcGVTdHlsZSI6eyIkaWQiOiI0MTIiLCJNYXJnaW4iOnsiJHJlZiI6IjEwNyJ9LCJQYWRkaW5nIjp7IiRyZWYiOiIxMDgifSwiQmFja2dyb3VuZCI6eyIkaWQiOiI0MTMiLCJDb2xvciI6eyIkaWQiOiI0MTQiLCJBIjoyNTUsIlIiOjE1MCwiRyI6MjE0LCJCIjo2Nn19LCJJc1Zpc2libGUiOnRydWUsIldpZHRoIjowLjAsIkhlaWdodCI6MTYuMCwiQm9yZGVyU3R5bGUiOnsiJGlkIjoiNDE1IiwiTGluZUNvbG9yIjp7IiRyZWYiOiIxMTIifSwiTGluZVdlaWdodCI6MC4wLCJMaW5lVHlwZSI6MCwiUGFyZW50U3R5bGUiOm51bGx9LCJQYXJlbnRTdHlsZSI6bnVsbH0sIlRpdGxlU3R5bGUiOnsiJGlkIjoiNDE2IiwiRm9udFNldHRpbmdzIjp7IiRpZCI6IjQxNyIsIkZvbnRTaXplIjoxMSwiRm9udE5hbWUiOiJDYWxpYnJpIiwiSXNCb2xkIjp0cnVlLCJJc0l0YWxpYyI6ZmFsc2UsIklzVW5kZXJsaW5lZCI6ZmFsc2UsIlBhcmVudFN0eWxlIjpudWxsfSwiQXV0b1NpemUiOjAsIkZvcmVncm91bmQiOnsiJHJlZiI6IjExNiJ9LCJNYXhXaWR0aCI6NzIwLjAsIk1heEhlaWdodCI6IkluZmluaXR5IiwiU21hcnRGb3JlZ3JvdW5kSXNBY3RpdmUiOmZhbHNlLCJIb3Jpem9udGFsQWxpZ25tZW50IjowLCJWZXJ0aWNhbEFsaWdubWVudCI6MCwiU21hcnRGb3JlZ3JvdW5kIjpudWxsLCJCYWNrZ3JvdW5kRmlsbFR5cGUiOjAsIk1hcmdpbiI6eyIkcmVmIjoiMTE4In0sIlBhZGRpbmciOnsiJHJlZiI6IjExOSJ9LCJCYWNrZ3JvdW5kIjp7IiRyZWYiOiIxMjAifSwiSXNWaXNpYmxlIjp0cnVlLCJXaWR0aCI6MC4wLCJIZWlnaHQiOjAuMCwiQm9yZGVyU3R5bGUiOnsiJGlkIjoiNDE4IiwiTGluZUNvbG9yIjpudWxsLCJMaW5lV2VpZ2h0IjowLjAsIkxpbmVUeXBlIjowLCJQYXJlbnRTdHlsZSI6bnVsbH0sIlBhcmVudFN0eWxlIjpudWxsfSwiRGF0ZVN0eWxlIjp7IiRpZCI6IjQxOSIsIkZvbnRTZXR0aW5ncyI6eyIkaWQiOiI0MjAiLCJGb250U2l6ZSI6MTAsIkZvbnROYW1lIjoiQ2FsaWJyaSIsIklzQm9sZCI6ZmFsc2UsIklzSXRhbGljIjpmYWxzZSwiSXNVbmRlcmxpbmVkIjpmYWxzZSwiUGFyZW50U3R5bGUiOm51bGx9LCJBdXRvU2l6ZSI6MCwiRm9yZWdyb3VuZCI6eyIkcmVmIjoiMTIzIn0sIk1heFdpZHRoIjoyMDAuMCwiTWF4SGVpZ2h0IjoiSW5maW5pdHkiLCJTbWFydEZvcmVncm91bmRJc0FjdGl2ZSI6ZmFsc2UsIkhvcml6b250YWxBbGlnbm1lbnQiOjAsIlZlcnRpY2FsQWxpZ25tZW50IjowLCJTbWFydEZvcmVncm91bmQiOm51bGwsIkJhY2tncm91bmRGaWxsVHlwZSI6MCwiTWFyZ2luIjp7IiRyZWYiOiIxMjUifSwiUGFkZGluZyI6eyIkcmVmIjoiMTI2In0sIkJhY2tncm91bmQiOnsiJHJlZiI6IjEyNyJ9LCJJc1Zpc2libGUiOnRydWUsIldpZHRoIjowLjAsIkhlaWdodCI6MC4wLCJCb3JkZXJTdHlsZSI6eyIkaWQiOiI0MjEiLCJMaW5lQ29sb3IiOm51bGwsIkxpbmVXZWlnaHQiOjAuMCwiTGluZVR5cGUiOjAsIlBhcmVudFN0eWxlIjpudWxsfSwiUGFyZW50U3R5bGUiOm51bGx9LCJEYXRlRm9ybWF0Ijp7IiRyZWYiOiIxMjgifSwiSXNWaXNpYmxlIjp0cnVlLCJQYXJlbnRTdHlsZSI6bnVsbH0sIkluZGV4IjoxMCwiU21hcnREdXJhdGlvbkFjdGl2YXRlZCI6ZmFsc2UsIkRhdGVGb3JtYXQiOnsiJHJlZiI6IjEyOCJ9LCJJZCI6IjZhZTMxYzk5LWY2ODYtNGFhZS04NDBkLWUxMTA1NjZlYTYzZCIsIkltcG9ydElkIjpudWxsLCJUaXRsZSI6IkFwcGxpY2FudCBCcmllZnMiLCJOb3RlIjpudWxsLCJIeXBlcmxpbmsiOm51bGwsIklzQ2hhbmdlZCI6ZmFsc2UsIklzTmV3IjpmYWxzZX0seyIkaWQiOiI0MjIiLCJHcm91cE5hbWUiOm51bGwsIlN0YXJ0RGF0ZSI6IjIwMTktMDYtMTNUMDA6MDA6MDBaIiwiRW5kRGF0ZSI6IjIwMTktMDctMTJUMjM6NTk6MDBaIiwiUGVyY2VudGFnZUNvbXBsZXRlIjpudWxsLCJTdHlsZSI6eyIkaWQiOiI0MjMiLCJTaGFwZSI6MSwiU2hhcGVUaGlja25lc3MiOjEsIkR1cmF0aW9uRm9ybWF0IjowLCJJbmNsdWRlTm9uV29ya2luZ0RheXNJbkR1cmF0aW9uIjpmYWxzZSwiUGVyY2VudGFnZUNvbXBsZXRlU3R5bGUiOnsiJGlkIjoiNDI0IiwiRm9udFNldHRpbmdzIjp7IiRpZCI6IjQyNSIsIkZvbnRTaXplIjoxMCwiRm9udE5hbWUiOiJDYWxpYnJpIiwiSXNCb2xkIjpmYWxzZSwiSXNJdGFsaWMiOmZhbHNlLCJJc1VuZGVybGluZWQiOmZhbHNlLCJQYXJlbnRTdHlsZSI6bnVsbH0sIkF1dG9TaXplIjowLCJGb3JlZ3JvdW5kIjp7IiRyZWYiOiI4OCJ9LCJNYXhXaWR0aCI6MjAwLjAsIk1heEhlaWdodCI6IkluZmluaXR5IiwiU21hcnRGb3JlZ3JvdW5kSXNBY3RpdmUiOmZhbHNlLCJIb3Jpem9udGFsQWxpZ25tZW50IjowLCJWZXJ0aWNhbEFsaWdubWVudCI6MCwiU21hcnRGb3JlZ3JvdW5kIjpudWxsLCJCYWNrZ3JvdW5kRmlsbFR5cGUiOjAsIk1hcmdpbiI6eyIkcmVmIjoiOTAifSwiUGFkZGluZyI6eyIkcmVmIjoiOTEifSwiQmFja2dyb3VuZCI6eyIkcmVmIjoiOTIifSwiSXNWaXNpYmxlIjp0cnVlLCJXaWR0aCI6MC4wLCJIZWlnaHQiOjAuMCwiQm9yZGVyU3R5bGUiOnsiJGlkIjoiNDI2IiwiTGluZUNvbG9yIjpudWxsLCJMaW5lV2VpZ2h0IjowLjAsIkxpbmVUeXBlIjowLCJQYXJlbnRTdHlsZSI6bnVsbH0sIlBhcmVudFN0eWxlIjpudWxsfSwiRHVyYXRpb25TdHlsZSI6eyIkaWQiOiI0MjciLCJGb250U2V0dGluZ3MiOnsiJGlkIjoiNDI4IiwiRm9udFNpemUiOjEwLCJGb250TmFtZSI6IkNhbGlicmkiLCJJc0JvbGQiOmZhbHNlLCJJc0l0YWxpYyI6ZmFsc2UsIklzVW5kZXJsaW5lZCI6ZmFsc2UsIlBhcmVudFN0eWxlIjpudWxsfSwiQXV0b1NpemUiOjAsIkZvcmVncm91bmQiOnsiJHJlZiI6Ijk1In0sIk1heFdpZHRoIjoyMDAuMCwiTWF4SGVpZ2h0IjoiSW5maW5pdHkiLCJTbWFydEZvcmVncm91bmRJc0FjdGl2ZSI6ZmFsc2UsIkhvcml6b250YWxBbGlnbm1lbnQiOjAsIlZlcnRpY2FsQWxpZ25tZW50IjowLCJTbWFydEZvcmVncm91bmQiOm51bGwsIkJhY2tncm91bmRGaWxsVHlwZSI6MCwiTWFyZ2luIjp7IiRyZWYiOiI5NyJ9LCJQYWRkaW5nIjp7IiRyZWYiOiI5OCJ9LCJCYWNrZ3JvdW5kIjp7IiRyZWYiOiI5OSJ9LCJJc1Zpc2libGUiOnRydWUsIldpZHRoIjowLjAsIkhlaWdodCI6MC4wLCJCb3JkZXJTdHlsZSI6eyIkaWQiOiI0MjkiLCJMaW5lQ29sb3IiOm51bGwsIkxpbmVXZWlnaHQiOjAuMCwiTGluZVR5cGUiOjAsIlBhcmVudFN0eWxlIjpudWxsfSwiUGFyZW50U3R5bGUiOm51bGx9LCJIb3Jpem9udGFsQ29ubmVjdG9yU3R5bGUiOnsiJGlkIjoiNDMwIiwiTGluZUNvbG9yIjp7IiRyZWYiOiIxMDEifSwiTGluZVdlaWdodCI6MS4wLCJMaW5lVHlwZSI6MCwiUGFyZW50U3R5bGUiOm51bGx9LCJWZXJ0aWNhbENvbm5lY3RvclN0eWxlIjp7IiRpZCI6IjQzMSIsIkxpbmVDb2xvciI6eyIkcmVmIjoiMTA0In0sIkxpbmVXZWlnaHQiOjAuMCwiTGluZVR5cGUiOjAsIlBhcmVudFN0eWxlIjpudWxsfSwiTWFyZ2luIjpudWxsLCJTdGFydERhdGVQb3NpdGlvbiI6NCwiRW5kRGF0ZVBvc2l0aW9uIjo0LCJEYXRlSXNWaXNpYmxlIjp0cnVlLCJUaXRsZVBvc2l0aW9uIjo1LCJEdXJhdGlvblBvc2l0aW9uIjoyLCJQZXJjZW50YWdlQ29tcGxldGVkUG9zaXRpb24iOjYsIlNwYWNpbmciOjEwLCJJc0JlbG93VGltZWJhbmQiOnRydWUsIlBlcmNlbnRhZ2VDb21wbGV0ZVNoYXBlT3BhY2l0eSI6MzUsIlNoYXBlU3R5bGUiOnsiJGlkIjoiNDMyIiwiTWFyZ2luIjp7IiRyZWYiOiIxMDcifSwiUGFkZGluZyI6eyIkcmVmIjoiMTA4In0sIkJhY2tncm91bmQiOnsiJGlkIjoiNDMzIiwiQ29sb3IiOnsiJGlkIjoiNDM0IiwiQSI6MjU1LCJSIjoyMzcsIkciOjEyNSwiQiI6NDl9fSwiSXNWaXNpYmxlIjp0cnVlLCJXaWR0aCI6MC4wLCJIZWlnaHQiOjE2LjAsIkJvcmRlclN0eWxlIjp7IiRpZCI6IjQzNSIsIkxpbmVDb2xvciI6eyIkcmVmIjoiMTEyIn0sIkxpbmVXZWlnaHQiOjAuMCwiTGluZVR5cGUiOjAsIlBhcmVudFN0eWxlIjpudWxsfSwiUGFyZW50U3R5bGUiOm51bGx9LCJUaXRsZVN0eWxlIjp7IiRpZCI6IjQzNiIsIkZvbnRTZXR0aW5ncyI6eyIkaWQiOiI0MzciLCJGb250U2l6ZSI6MTEsIkZvbnROYW1lIjoiQ2FsaWJyaSIsIklzQm9sZCI6dHJ1ZSwiSXNJdGFsaWMiOmZhbHNlLCJJc1VuZGVybGluZWQiOmZhbHNlLCJQYXJlbnRTdHlsZSI6bnVsbH0sIkF1dG9TaXplIjowLCJGb3JlZ3JvdW5kIjp7IiRyZWYiOiIxMTYifSwiTWF4V2lkdGgiOjcyMC4wLCJNYXhIZWlnaHQiOiJJbmZpbml0eSIsIlNtYXJ0Rm9yZWdyb3VuZElzQWN0aXZlIjpmYWxzZSwiSG9yaXpvbnRhbEFsaWdubWVudCI6MCwiVmVydGljYWxBbGlnbm1lbnQiOjAsIlNtYXJ0Rm9yZWdyb3VuZCI6bnVsbCwiQmFja2dyb3VuZEZpbGxUeXBlIjowLCJNYXJnaW4iOnsiJHJlZiI6IjExOCJ9LCJQYWRkaW5nIjp7IiRyZWYiOiIxMTkifSwiQmFja2dyb3VuZCI6eyIkcmVmIjoiMTIwIn0sIklzVmlzaWJsZSI6dHJ1ZSwiV2lkdGgiOjAuMCwiSGVpZ2h0IjowLjAsIkJvcmRlclN0eWxlIjp7IiRpZCI6IjQzOCIsIkxpbmVDb2xvciI6bnVsbCwiTGluZVdlaWdodCI6MC4wLCJMaW5lVHlwZSI6MCwiUGFyZW50U3R5bGUiOm51bGx9LCJQYXJlbnRTdHlsZSI6bnVsbH0sIkRhdGVTdHlsZSI6eyIkaWQiOiI0MzkiLCJGb250U2V0dGluZ3MiOnsiJGlkIjoiNDQwIiwiRm9udFNpemUiOjEwLCJGb250TmFtZSI6IkNhbGlicmkiLCJJc0JvbGQiOmZhbHNlLCJJc0l0YWxpYyI6ZmFsc2UsIklzVW5kZXJsaW5lZCI6ZmFsc2UsIlBhcmVudFN0eWxlIjpudWxsfSwiQXV0b1NpemUiOjAsIkZvcmVncm91bmQiOnsiJHJlZiI6IjEyMyJ9LCJNYXhXaWR0aCI6MjAwLjAsIk1heEhlaWdodCI6IkluZmluaXR5IiwiU21hcnRGb3JlZ3JvdW5kSXNBY3RpdmUiOmZhbHNlLCJIb3Jpem9udGFsQWxpZ25tZW50IjowLCJWZXJ0aWNhbEFsaWdubWVudCI6MCwiU21hcnRGb3JlZ3JvdW5kIjpudWxsLCJCYWNrZ3JvdW5kRmlsbFR5cGUiOjAsIk1hcmdpbiI6eyIkcmVmIjoiMTI1In0sIlBhZGRpbmciOnsiJHJlZiI6IjEyNiJ9LCJCYWNrZ3JvdW5kIjp7IiRyZWYiOiIxMjcifSwiSXNWaXNpYmxlIjp0cnVlLCJXaWR0aCI6MC4wLCJIZWlnaHQiOjAuMCwiQm9yZGVyU3R5bGUiOnsiJGlkIjoiNDQxIiwiTGluZUNvbG9yIjpudWxsLCJMaW5lV2VpZ2h0IjowLjAsIkxpbmVUeXBlIjowLCJQYXJlbnRTdHlsZSI6bnVsbH0sIlBhcmVudFN0eWxlIjpudWxsfSwiRGF0ZUZvcm1hdCI6eyIkcmVmIjoiMTI4In0sIklzVmlzaWJsZSI6dHJ1ZSwiUGFyZW50U3R5bGUiOm51bGx9LCJJbmRleCI6MTEsIlNtYXJ0RHVyYXRpb25BY3RpdmF0ZWQiOmZhbHNlLCJEYXRlRm9ybWF0Ijp7IiRyZWYiOiIxMjgifSwiSWQiOiIyMmJkZmM4MC02Yzg4LTQ1MjMtYTk3My0xZjFlOTYxNjRlMDUiLCJJbXBvcnRJZCI6bnVsbCwiVGl0bGUiOiJGRU1BIEFtbWVuZGVtZW50IERlYWRsaW5lICIsIk5vdGUiOm51bGwsIkh5cGVybGluayI6bnVsbCwiSXNDaGFuZ2VkIjpmYWxzZSwiSXNOZXciOmZhbHNlfSx7IiRpZCI6IjQ0MiIsIkdyb3VwTmFtZSI6bnVsbCwiU3RhcnREYXRlIjoiMjAxOS0wNi0xNFQwMDowMDowMFoiLCJFbmREYXRlIjoiMjAxOS0wNi0xNFQyMzo1OTowMFoiLCJQZXJjZW50YWdlQ29tcGxldGUiOm51bGwsIlN0eWxlIjp7IiRpZCI6IjQ0MyIsIlNoYXBlIjowLCJTaGFwZVRoaWNrbmVzcyI6MSwiRHVyYXRpb25Gb3JtYXQiOjAsIkluY2x1ZGVOb25Xb3JraW5nRGF5c0luRHVyYXRpb24iOmZhbHNlLCJQZXJjZW50YWdlQ29tcGxldGVTdHlsZSI6eyIkaWQiOiI0NDQiLCJGb250U2V0dGluZ3MiOnsiJGlkIjoiNDQ1IiwiRm9udFNpemUiOjEwLCJGb250TmFtZSI6IkNhbGlicmkiLCJJc0JvbGQiOmZhbHNlLCJJc0l0YWxpYyI6ZmFsc2UsIklzVW5kZXJsaW5lZCI6ZmFsc2UsIlBhcmVudFN0eWxlIjpudWxsfSwiQXV0b1NpemUiOjAsIkZvcmVncm91bmQiOnsiJHJlZiI6Ijg4In0sIk1heFdpZHRoIjoyMDAuMCwiTWF4SGVpZ2h0IjoiSW5maW5pdHkiLCJTbWFydEZvcmVncm91bmRJc0FjdGl2ZSI6ZmFsc2UsIkhvcml6b250YWxBbGlnbm1lbnQiOjAsIlZlcnRpY2FsQWxpZ25tZW50IjowLCJTbWFydEZvcmVncm91bmQiOm51bGwsIkJhY2tncm91bmRGaWxsVHlwZSI6MCwiTWFyZ2luIjp7IiRyZWYiOiI5MCJ9LCJQYWRkaW5nIjp7IiRyZWYiOiI5MSJ9LCJCYWNrZ3JvdW5kIjp7IiRyZWYiOiI5MiJ9LCJJc1Zpc2libGUiOnRydWUsIldpZHRoIjowLjAsIkhlaWdodCI6MC4wLCJCb3JkZXJTdHlsZSI6eyIkaWQiOiI0NDYiLCJMaW5lQ29sb3IiOm51bGwsIkxpbmVXZWlnaHQiOjAuMCwiTGluZVR5cGUiOjAsIlBhcmVudFN0eWxlIjpudWxsfSwiUGFyZW50U3R5bGUiOm51bGx9LCJEdXJhdGlvblN0eWxlIjp7IiRpZCI6IjQ0NyIsIkZvbnRTZXR0aW5ncyI6eyIkaWQiOiI0NDgiLCJGb250U2l6ZSI6MTAsIkZvbnROYW1lIjoiQ2FsaWJyaSIsIklzQm9sZCI6ZmFsc2UsIklzSXRhbGljIjpmYWxzZSwiSXNVbmRlcmxpbmVkIjpmYWxzZSwiUGFyZW50U3R5bGUiOm51bGx9LCJBdXRvU2l6ZSI6MCwiRm9yZWdyb3VuZCI6eyIkcmVmIjoiOTUifSwiTWF4V2lkdGgiOjIwMC4wLCJNYXhIZWlnaHQiOiJJbmZpbml0eSIsIlNtYXJ0Rm9yZWdyb3VuZElzQWN0aXZlIjpmYWxzZSwiSG9yaXpvbnRhbEFsaWdubWVudCI6MCwiVmVydGljYWxBbGlnbm1lbnQiOjAsIlNtYXJ0Rm9yZWdyb3VuZCI6bnVsbCwiQmFja2dyb3VuZEZpbGxUeXBlIjowLCJNYXJnaW4iOnsiJHJlZiI6Ijk3In0sIlBhZGRpbmciOnsiJHJlZiI6Ijk4In0sIkJhY2tncm91bmQiOnsiJHJlZiI6Ijk5In0sIklzVmlzaWJsZSI6dHJ1ZSwiV2lkdGgiOjAuMCwiSGVpZ2h0IjowLjAsIkJvcmRlclN0eWxlIjp7IiRpZCI6IjQ0OSIsIkxpbmVDb2xvciI6bnVsbCwiTGluZVdlaWdodCI6MC4wLCJMaW5lVHlwZSI6MCwiUGFyZW50U3R5bGUiOm51bGx9LCJQYXJlbnRTdHlsZSI6bnVsbH0sIkhvcml6b250YWxDb25uZWN0b3JTdHlsZSI6eyIkaWQiOiI0NTAiLCJMaW5lQ29sb3IiOnsiJHJlZiI6IjEwMSJ9LCJMaW5lV2VpZ2h0IjoxLjAsIkxpbmVUeXBlIjowLCJQYXJlbnRTdHlsZSI6bnVsbH0sIlZlcnRpY2FsQ29ubmVjdG9yU3R5bGUiOnsiJGlkIjoiNDUxIiwiTGluZUNvbG9yIjp7IiRyZWYiOiIxMDQifSwiTGluZVdlaWdodCI6MC4wLCJMaW5lVHlwZSI6MCwiUGFyZW50U3R5bGUiOm51bGx9LCJNYXJnaW4iOm51bGwsIlN0YXJ0RGF0ZVBvc2l0aW9uIjo0LCJFbmREYXRlUG9zaXRpb24iOjQsIkRhdGVJc1Zpc2libGUiOnRydWUsIlRpdGxlUG9zaXRpb24iOjUsIkR1cmF0aW9uUG9zaXRpb24iOjIsIlBlcmNlbnRhZ2VDb21wbGV0ZWRQb3NpdGlvbiI6NiwiU3BhY2luZyI6MTAsIklzQmVsb3dUaW1lYmFuZCI6dHJ1ZSwiUGVyY2VudGFnZUNvbXBsZXRlU2hhcGVPcGFjaXR5IjozNSwiU2hhcGVTdHlsZSI6eyIkaWQiOiI0NTIiLCJNYXJnaW4iOnsiJHJlZiI6IjEwNyJ9LCJQYWRkaW5nIjp7IiRyZWYiOiIxMDgifSwiQmFja2dyb3VuZCI6eyIkaWQiOiI0NTMiLCJDb2xvciI6eyIkaWQiOiI0NTQiLCJBIjoyNTUsIlIiOjE1NSwiRyI6MTg3LCJCIjo4OX19LCJJc1Zpc2libGUiOnRydWUsIldpZHRoIjowLjAsIkhlaWdodCI6MTYuMCwiQm9yZGVyU3R5bGUiOnsiJGlkIjoiNDU1IiwiTGluZUNvbG9yIjp7IiRyZWYiOiIxMTIifSwiTGluZVdlaWdodCI6MC4wLCJMaW5lVHlwZSI6MCwiUGFyZW50U3R5bGUiOm51bGx9LCJQYXJlbnRTdHlsZSI6bnVsbH0sIlRpdGxlU3R5bGUiOnsiJGlkIjoiNDU2IiwiRm9udFNldHRpbmdzIjp7IiRpZCI6IjQ1NyIsIkZvbnRTaXplIjoxMSwiRm9udE5hbWUiOiJDYWxpYnJpIiwiSXNCb2xkIjp0cnVlLCJJc0l0YWxpYyI6ZmFsc2UsIklzVW5kZXJsaW5lZCI6ZmFsc2UsIlBhcmVudFN0eWxlIjpudWxsfSwiQXV0b1NpemUiOjAsIkZvcmVncm91bmQiOnsiJHJlZiI6IjExNiJ9LCJNYXhXaWR0aCI6OTYwLjAsIk1heEhlaWdodCI6IkluZmluaXR5IiwiU21hcnRGb3JlZ3JvdW5kSXNBY3RpdmUiOmZhbHNlLCJIb3Jpem9udGFsQWxpZ25tZW50IjowLCJWZXJ0aWNhbEFsaWdubWVudCI6MCwiU21hcnRGb3JlZ3JvdW5kIjpudWxsLCJCYWNrZ3JvdW5kRmlsbFR5cGUiOjAsIk1hcmdpbiI6eyIkcmVmIjoiMTE4In0sIlBhZGRpbmciOnsiJHJlZiI6IjExOSJ9LCJCYWNrZ3JvdW5kIjp7IiRyZWYiOiIxMjAifSwiSXNWaXNpYmxlIjp0cnVlLCJXaWR0aCI6MC4wLCJIZWlnaHQiOjAuMCwiQm9yZGVyU3R5bGUiOnsiJGlkIjoiNDU4IiwiTGluZUNvbG9yIjpudWxsLCJMaW5lV2VpZ2h0IjowLjAsIkxpbmVUeXBlIjowLCJQYXJlbnRTdHlsZSI6bnVsbH0sIlBhcmVudFN0eWxlIjpudWxsfSwiRGF0ZVN0eWxlIjp7IiRpZCI6IjQ1OSIsIkZvbnRTZXR0aW5ncyI6eyIkaWQiOiI0NjAiLCJGb250U2l6ZSI6MTAsIkZvbnROYW1lIjoiQ2FsaWJyaSIsIklzQm9sZCI6ZmFsc2UsIklzSXRhbGljIjpmYWxzZSwiSXNVbmRlcmxpbmVkIjpmYWxzZSwiUGFyZW50U3R5bGUiOm51bGx9LCJBdXRvU2l6ZSI6MCwiRm9yZWdyb3VuZCI6eyIkcmVmIjoiMTIzIn0sIk1heFdpZHRoIjoyMDAuMCwiTWF4SGVpZ2h0IjoiSW5maW5pdHkiLCJTbWFydEZvcmVncm91bmRJc0FjdGl2ZSI6ZmFsc2UsIkhvcml6b250YWxBbGlnbm1lbnQiOjAsIlZlcnRpY2FsQWxpZ25tZW50IjowLCJTbWFydEZvcmVncm91bmQiOm51bGwsIkJhY2tncm91bmRGaWxsVHlwZSI6MCwiTWFyZ2luIjp7IiRyZWYiOiIxMjUifSwiUGFkZGluZyI6eyIkcmVmIjoiMTI2In0sIkJhY2tncm91bmQiOnsiJHJlZiI6IjEyNyJ9LCJJc1Zpc2libGUiOnRydWUsIldpZHRoIjowLjAsIkhlaWdodCI6MC4wLCJCb3JkZXJTdHlsZSI6eyIkaWQiOiI0NjEiLCJMaW5lQ29sb3IiOm51bGwsIkxpbmVXZWlnaHQiOjAuMCwiTGluZVR5cGUiOjAsIlBhcmVudFN0eWxlIjpudWxsfSwiUGFyZW50U3R5bGUiOm51bGx9LCJEYXRlRm9ybWF0Ijp7IiRyZWYiOiIxMjgifSwiSXNWaXNpYmxlIjp0cnVlLCJQYXJlbnRTdHlsZSI6bnVsbH0sIkluZGV4IjoxMiwiU21hcnREdXJhdGlvbkFjdGl2YXRlZCI6ZmFsc2UsIkRhdGVGb3JtYXQiOnsiJHJlZiI6IjEyOCJ9LCJJZCI6IjEyNjQxZTBjLTQ0M2UtNDQ1NS04NThhLWE1NmFmZTliZTc1YyIsIkltcG9ydElkIjpudWxsLCJUaXRsZSI6bnVsbCwiTm90ZSI6bnVsbCwiSHlwZXJsaW5rIjpudWxsLCJJc0NoYW5nZWQiOmZhbHNlLCJJc05ldyI6ZmFsc2V9XSwiTXNQcm9qZWN0SXRlbXNUcmVlIjp7IiRpZCI6IjQ2MiIsIlJvb3QiOnsiSW1wb3J0SWQiOm51bGwsIklzSW1wb3J0ZWQiOmZhbHNlLCJDaGlsZHJlbiI6W119fSwiTWV0YWRhdGEiOnsiJGlkIjoiNDYzIiwiUmVjZW50Q29sb3JzQ29sbGVjdGlvbiI6IltcIiNGRjlCQkI1OVwiLFwiI0ZGQzA1MDREXCIsXCIjRkZGNzk2NDZcIixcIiNGRjAwNzJCQ1wiLFwiI0ZGNEY4MUJEXCIsXCIjRkYwMDAwMDBcIixcIiNGRjRCQUNDNlwiXSJ9LCJTZXR0aW5ncyI6eyIkaWQiOiI0NjQiLCJJbXBhT3B0aW9ucyI6eyIkaWQiOiI0NjUiLCJMZWZ0VG9SaWdodCI6ZmFsc2UsIlBheWxvYWRPcHRpb25zIjoyfSwiVXNlQ29tcHJlc3Npb24iOmZhbHNlLCJDb21wcmVzaW9uUGVyY2VudGFnZSI6NTAuMCwiSW5hY3RpdmVJbnRlcnZhbFdpZHRoVGhyZXNob2xkIjozMC4wLCJJbmFjdGl2ZUludGVydmFsV2lkdGgiOjEuMCwiU3BsaXRUYXNrcyI6ZmFsc2UsIlVzZUNsdXN0ZXIiOmZhbHNlLCJFcHNpbG9uIjowLjAsIk1pblBvaW50c1RvRm9ybUFDbHVzdGVyIjoyLCJHZW5lcmF0ZUludmlzaWJsZVNoYXBlcyI6ZmFsc2UsIlNtYXJ0VGltZWxpbmVUYXNrUGVyY2VudGFnZUZpdCI6ZmFsc2V9LCJJc05ldyI6dHJ1ZSwiSW1wb3J0VHlwZSI6MCwiRmlsZVBhdGgiOm51bGwsIlRpbWVDb25maWd1cmF0aW9uIjp7IiRpZCI6IjQ2NiIsIlVzZVRpbWUiOmZhbHNlLCJXb3JrRGF5U3RhcnQiOiIwMDowMDowMCIsIldvcmtEYXlFbmQiOiIyMzo1OTowMCJ9LCJMYXN0VXNlZFRlbXBsYXRlSWQiOiI5OTBkZTAwMi02NzEwLTQ0MmEtOTdkMi04ZDQxNmNjNzY2MmEifQ=="/>
  <p:tag name="__MASTER" val="__part_0"/>
</p:tagLst>
</file>

<file path=ppt/tags/tag10.xml><?xml version="1.0" encoding="utf-8"?>
<p:tagLst xmlns:a="http://schemas.openxmlformats.org/drawingml/2006/main" xmlns:r="http://schemas.openxmlformats.org/officeDocument/2006/relationships" xmlns:p="http://schemas.openxmlformats.org/presentationml/2006/main">
  <p:tag name="OTLMARKERSHAPE" val="OTL"/>
</p:tagLst>
</file>

<file path=ppt/tags/tag11.xml><?xml version="1.0" encoding="utf-8"?>
<p:tagLst xmlns:a="http://schemas.openxmlformats.org/drawingml/2006/main" xmlns:r="http://schemas.openxmlformats.org/officeDocument/2006/relationships" xmlns:p="http://schemas.openxmlformats.org/presentationml/2006/main">
  <p:tag name="OTLMARKERSHAPE" val="OTL"/>
</p:tagLst>
</file>

<file path=ppt/tags/tag12.xml><?xml version="1.0" encoding="utf-8"?>
<p:tagLst xmlns:a="http://schemas.openxmlformats.org/drawingml/2006/main" xmlns:r="http://schemas.openxmlformats.org/officeDocument/2006/relationships" xmlns:p="http://schemas.openxmlformats.org/presentationml/2006/main">
  <p:tag name="OTLMARKERSHAPE" val="OTL"/>
</p:tagLst>
</file>

<file path=ppt/tags/tag13.xml><?xml version="1.0" encoding="utf-8"?>
<p:tagLst xmlns:a="http://schemas.openxmlformats.org/drawingml/2006/main" xmlns:r="http://schemas.openxmlformats.org/officeDocument/2006/relationships" xmlns:p="http://schemas.openxmlformats.org/presentationml/2006/main">
  <p:tag name="OTLMARKERSHAPE" val="OTL"/>
</p:tagLst>
</file>

<file path=ppt/tags/tag14.xml><?xml version="1.0" encoding="utf-8"?>
<p:tagLst xmlns:a="http://schemas.openxmlformats.org/drawingml/2006/main" xmlns:r="http://schemas.openxmlformats.org/officeDocument/2006/relationships" xmlns:p="http://schemas.openxmlformats.org/presentationml/2006/main">
  <p:tag name="OTLMARKERSHAPE" val="OTL"/>
</p:tagLst>
</file>

<file path=ppt/tags/tag15.xml><?xml version="1.0" encoding="utf-8"?>
<p:tagLst xmlns:a="http://schemas.openxmlformats.org/drawingml/2006/main" xmlns:r="http://schemas.openxmlformats.org/officeDocument/2006/relationships" xmlns:p="http://schemas.openxmlformats.org/presentationml/2006/main">
  <p:tag name="OTLMARKERSHAPE" val="OTL"/>
</p:tagLst>
</file>

<file path=ppt/tags/tag16.xml><?xml version="1.0" encoding="utf-8"?>
<p:tagLst xmlns:a="http://schemas.openxmlformats.org/drawingml/2006/main" xmlns:r="http://schemas.openxmlformats.org/officeDocument/2006/relationships" xmlns:p="http://schemas.openxmlformats.org/presentationml/2006/main">
  <p:tag name="OTLMARKERSHAPE" val="OTL"/>
</p:tagLst>
</file>

<file path=ppt/tags/tag17.xml><?xml version="1.0" encoding="utf-8"?>
<p:tagLst xmlns:a="http://schemas.openxmlformats.org/drawingml/2006/main" xmlns:r="http://schemas.openxmlformats.org/officeDocument/2006/relationships" xmlns:p="http://schemas.openxmlformats.org/presentationml/2006/main">
  <p:tag name="OTLMARKERSHAPE" val="OTL"/>
</p:tagLst>
</file>

<file path=ppt/tags/tag18.xml><?xml version="1.0" encoding="utf-8"?>
<p:tagLst xmlns:a="http://schemas.openxmlformats.org/drawingml/2006/main" xmlns:r="http://schemas.openxmlformats.org/officeDocument/2006/relationships" xmlns:p="http://schemas.openxmlformats.org/presentationml/2006/main">
  <p:tag name="OTLMARKERSHAPE" val="OTL"/>
</p:tagLst>
</file>

<file path=ppt/tags/tag19.xml><?xml version="1.0" encoding="utf-8"?>
<p:tagLst xmlns:a="http://schemas.openxmlformats.org/drawingml/2006/main" xmlns:r="http://schemas.openxmlformats.org/officeDocument/2006/relationships" xmlns:p="http://schemas.openxmlformats.org/presentationml/2006/main">
  <p:tag name="OTLMARKERSHAPE" val="OTL"/>
</p:tagLst>
</file>

<file path=ppt/tags/tag2.xml><?xml version="1.0" encoding="utf-8"?>
<p:tagLst xmlns:a="http://schemas.openxmlformats.org/drawingml/2006/main" xmlns:r="http://schemas.openxmlformats.org/officeDocument/2006/relationships" xmlns:p="http://schemas.openxmlformats.org/presentationml/2006/main">
  <p:tag name="OTLMARKERSHAPE" val="OTL"/>
</p:tagLst>
</file>

<file path=ppt/tags/tag20.xml><?xml version="1.0" encoding="utf-8"?>
<p:tagLst xmlns:a="http://schemas.openxmlformats.org/drawingml/2006/main" xmlns:r="http://schemas.openxmlformats.org/officeDocument/2006/relationships" xmlns:p="http://schemas.openxmlformats.org/presentationml/2006/main">
  <p:tag name="OTLMARKERSHAPE" val="OTL"/>
</p:tagLst>
</file>

<file path=ppt/tags/tag21.xml><?xml version="1.0" encoding="utf-8"?>
<p:tagLst xmlns:a="http://schemas.openxmlformats.org/drawingml/2006/main" xmlns:r="http://schemas.openxmlformats.org/officeDocument/2006/relationships" xmlns:p="http://schemas.openxmlformats.org/presentationml/2006/main">
  <p:tag name="OTLMARKERSHAPE" val="OTL"/>
</p:tagLst>
</file>

<file path=ppt/tags/tag22.xml><?xml version="1.0" encoding="utf-8"?>
<p:tagLst xmlns:a="http://schemas.openxmlformats.org/drawingml/2006/main" xmlns:r="http://schemas.openxmlformats.org/officeDocument/2006/relationships" xmlns:p="http://schemas.openxmlformats.org/presentationml/2006/main">
  <p:tag name="OTLMARKERSHAPE" val="OTL"/>
</p:tagLst>
</file>

<file path=ppt/tags/tag23.xml><?xml version="1.0" encoding="utf-8"?>
<p:tagLst xmlns:a="http://schemas.openxmlformats.org/drawingml/2006/main" xmlns:r="http://schemas.openxmlformats.org/officeDocument/2006/relationships" xmlns:p="http://schemas.openxmlformats.org/presentationml/2006/main">
  <p:tag name="OTLMARKERSHAPE" val="OTL"/>
</p:tagLst>
</file>

<file path=ppt/tags/tag24.xml><?xml version="1.0" encoding="utf-8"?>
<p:tagLst xmlns:a="http://schemas.openxmlformats.org/drawingml/2006/main" xmlns:r="http://schemas.openxmlformats.org/officeDocument/2006/relationships" xmlns:p="http://schemas.openxmlformats.org/presentationml/2006/main">
  <p:tag name="OTLMARKERSHAPE" val="OTL"/>
</p:tagLst>
</file>

<file path=ppt/tags/tag25.xml><?xml version="1.0" encoding="utf-8"?>
<p:tagLst xmlns:a="http://schemas.openxmlformats.org/drawingml/2006/main" xmlns:r="http://schemas.openxmlformats.org/officeDocument/2006/relationships" xmlns:p="http://schemas.openxmlformats.org/presentationml/2006/main">
  <p:tag name="OTLMARKERSHAPE" val="OTL"/>
</p:tagLst>
</file>

<file path=ppt/tags/tag26.xml><?xml version="1.0" encoding="utf-8"?>
<p:tagLst xmlns:a="http://schemas.openxmlformats.org/drawingml/2006/main" xmlns:r="http://schemas.openxmlformats.org/officeDocument/2006/relationships" xmlns:p="http://schemas.openxmlformats.org/presentationml/2006/main">
  <p:tag name="OTLMARKERSHAPE" val="OTL"/>
</p:tagLst>
</file>

<file path=ppt/tags/tag27.xml><?xml version="1.0" encoding="utf-8"?>
<p:tagLst xmlns:a="http://schemas.openxmlformats.org/drawingml/2006/main" xmlns:r="http://schemas.openxmlformats.org/officeDocument/2006/relationships" xmlns:p="http://schemas.openxmlformats.org/presentationml/2006/main">
  <p:tag name="OTLMARKERSHAPE" val="OTL"/>
</p:tagLst>
</file>

<file path=ppt/tags/tag28.xml><?xml version="1.0" encoding="utf-8"?>
<p:tagLst xmlns:a="http://schemas.openxmlformats.org/drawingml/2006/main" xmlns:r="http://schemas.openxmlformats.org/officeDocument/2006/relationships" xmlns:p="http://schemas.openxmlformats.org/presentationml/2006/main">
  <p:tag name="OTLMARKERSHAPE" val="OTL"/>
</p:tagLst>
</file>

<file path=ppt/tags/tag29.xml><?xml version="1.0" encoding="utf-8"?>
<p:tagLst xmlns:a="http://schemas.openxmlformats.org/drawingml/2006/main" xmlns:r="http://schemas.openxmlformats.org/officeDocument/2006/relationships" xmlns:p="http://schemas.openxmlformats.org/presentationml/2006/main">
  <p:tag name="OTLMARKERSHAPE" val="OTL"/>
</p:tagLst>
</file>

<file path=ppt/tags/tag3.xml><?xml version="1.0" encoding="utf-8"?>
<p:tagLst xmlns:a="http://schemas.openxmlformats.org/drawingml/2006/main" xmlns:r="http://schemas.openxmlformats.org/officeDocument/2006/relationships" xmlns:p="http://schemas.openxmlformats.org/presentationml/2006/main">
  <p:tag name="OTLMARKERSHAPE" val="OTL"/>
</p:tagLst>
</file>

<file path=ppt/tags/tag30.xml><?xml version="1.0" encoding="utf-8"?>
<p:tagLst xmlns:a="http://schemas.openxmlformats.org/drawingml/2006/main" xmlns:r="http://schemas.openxmlformats.org/officeDocument/2006/relationships" xmlns:p="http://schemas.openxmlformats.org/presentationml/2006/main">
  <p:tag name="OTLMARKERSHAPE" val="OTL"/>
</p:tagLst>
</file>

<file path=ppt/tags/tag31.xml><?xml version="1.0" encoding="utf-8"?>
<p:tagLst xmlns:a="http://schemas.openxmlformats.org/drawingml/2006/main" xmlns:r="http://schemas.openxmlformats.org/officeDocument/2006/relationships" xmlns:p="http://schemas.openxmlformats.org/presentationml/2006/main">
  <p:tag name="OTLMARKERSHAPE" val="OTL"/>
</p:tagLst>
</file>

<file path=ppt/tags/tag32.xml><?xml version="1.0" encoding="utf-8"?>
<p:tagLst xmlns:a="http://schemas.openxmlformats.org/drawingml/2006/main" xmlns:r="http://schemas.openxmlformats.org/officeDocument/2006/relationships" xmlns:p="http://schemas.openxmlformats.org/presentationml/2006/main">
  <p:tag name="OTLMARKERSHAPE" val="OTL"/>
</p:tagLst>
</file>

<file path=ppt/tags/tag33.xml><?xml version="1.0" encoding="utf-8"?>
<p:tagLst xmlns:a="http://schemas.openxmlformats.org/drawingml/2006/main" xmlns:r="http://schemas.openxmlformats.org/officeDocument/2006/relationships" xmlns:p="http://schemas.openxmlformats.org/presentationml/2006/main">
  <p:tag name="OTLMARKERSHAPE" val="OTL"/>
</p:tagLst>
</file>

<file path=ppt/tags/tag34.xml><?xml version="1.0" encoding="utf-8"?>
<p:tagLst xmlns:a="http://schemas.openxmlformats.org/drawingml/2006/main" xmlns:r="http://schemas.openxmlformats.org/officeDocument/2006/relationships" xmlns:p="http://schemas.openxmlformats.org/presentationml/2006/main">
  <p:tag name="OTLMARKERSHAPE" val="OTL"/>
</p:tagLst>
</file>

<file path=ppt/tags/tag35.xml><?xml version="1.0" encoding="utf-8"?>
<p:tagLst xmlns:a="http://schemas.openxmlformats.org/drawingml/2006/main" xmlns:r="http://schemas.openxmlformats.org/officeDocument/2006/relationships" xmlns:p="http://schemas.openxmlformats.org/presentationml/2006/main">
  <p:tag name="OTLMARKERSHAPE" val="OTL"/>
</p:tagLst>
</file>

<file path=ppt/tags/tag36.xml><?xml version="1.0" encoding="utf-8"?>
<p:tagLst xmlns:a="http://schemas.openxmlformats.org/drawingml/2006/main" xmlns:r="http://schemas.openxmlformats.org/officeDocument/2006/relationships" xmlns:p="http://schemas.openxmlformats.org/presentationml/2006/main">
  <p:tag name="OTLMARKERSHAPE" val="OTL"/>
</p:tagLst>
</file>

<file path=ppt/tags/tag37.xml><?xml version="1.0" encoding="utf-8"?>
<p:tagLst xmlns:a="http://schemas.openxmlformats.org/drawingml/2006/main" xmlns:r="http://schemas.openxmlformats.org/officeDocument/2006/relationships" xmlns:p="http://schemas.openxmlformats.org/presentationml/2006/main">
  <p:tag name="OTLMARKERSHAPE" val="OTL"/>
</p:tagLst>
</file>

<file path=ppt/tags/tag38.xml><?xml version="1.0" encoding="utf-8"?>
<p:tagLst xmlns:a="http://schemas.openxmlformats.org/drawingml/2006/main" xmlns:r="http://schemas.openxmlformats.org/officeDocument/2006/relationships" xmlns:p="http://schemas.openxmlformats.org/presentationml/2006/main">
  <p:tag name="OTLMARKERSHAPE" val="OTL"/>
</p:tagLst>
</file>

<file path=ppt/tags/tag39.xml><?xml version="1.0" encoding="utf-8"?>
<p:tagLst xmlns:a="http://schemas.openxmlformats.org/drawingml/2006/main" xmlns:r="http://schemas.openxmlformats.org/officeDocument/2006/relationships" xmlns:p="http://schemas.openxmlformats.org/presentationml/2006/main">
  <p:tag name="OTLMARKERSHAPE" val="OTL"/>
</p:tagLst>
</file>

<file path=ppt/tags/tag4.xml><?xml version="1.0" encoding="utf-8"?>
<p:tagLst xmlns:a="http://schemas.openxmlformats.org/drawingml/2006/main" xmlns:r="http://schemas.openxmlformats.org/officeDocument/2006/relationships" xmlns:p="http://schemas.openxmlformats.org/presentationml/2006/main">
  <p:tag name="OTLMARKERSHAPE" val="OTL"/>
</p:tagLst>
</file>

<file path=ppt/tags/tag40.xml><?xml version="1.0" encoding="utf-8"?>
<p:tagLst xmlns:a="http://schemas.openxmlformats.org/drawingml/2006/main" xmlns:r="http://schemas.openxmlformats.org/officeDocument/2006/relationships" xmlns:p="http://schemas.openxmlformats.org/presentationml/2006/main">
  <p:tag name="OTLMARKERSHAPE" val="OTL"/>
</p:tagLst>
</file>

<file path=ppt/tags/tag41.xml><?xml version="1.0" encoding="utf-8"?>
<p:tagLst xmlns:a="http://schemas.openxmlformats.org/drawingml/2006/main" xmlns:r="http://schemas.openxmlformats.org/officeDocument/2006/relationships" xmlns:p="http://schemas.openxmlformats.org/presentationml/2006/main">
  <p:tag name="OTLMARKERSHAPE" val="OTL"/>
</p:tagLst>
</file>

<file path=ppt/tags/tag42.xml><?xml version="1.0" encoding="utf-8"?>
<p:tagLst xmlns:a="http://schemas.openxmlformats.org/drawingml/2006/main" xmlns:r="http://schemas.openxmlformats.org/officeDocument/2006/relationships" xmlns:p="http://schemas.openxmlformats.org/presentationml/2006/main">
  <p:tag name="OTLMARKERSHAPE" val="OTL"/>
</p:tagLst>
</file>

<file path=ppt/tags/tag43.xml><?xml version="1.0" encoding="utf-8"?>
<p:tagLst xmlns:a="http://schemas.openxmlformats.org/drawingml/2006/main" xmlns:r="http://schemas.openxmlformats.org/officeDocument/2006/relationships" xmlns:p="http://schemas.openxmlformats.org/presentationml/2006/main">
  <p:tag name="OTLMARKERSHAPE" val="OTL"/>
</p:tagLst>
</file>

<file path=ppt/tags/tag44.xml><?xml version="1.0" encoding="utf-8"?>
<p:tagLst xmlns:a="http://schemas.openxmlformats.org/drawingml/2006/main" xmlns:r="http://schemas.openxmlformats.org/officeDocument/2006/relationships" xmlns:p="http://schemas.openxmlformats.org/presentationml/2006/main">
  <p:tag name="OTLMARKERSHAPE" val="OTL"/>
</p:tagLst>
</file>

<file path=ppt/tags/tag45.xml><?xml version="1.0" encoding="utf-8"?>
<p:tagLst xmlns:a="http://schemas.openxmlformats.org/drawingml/2006/main" xmlns:r="http://schemas.openxmlformats.org/officeDocument/2006/relationships" xmlns:p="http://schemas.openxmlformats.org/presentationml/2006/main">
  <p:tag name="OTLMARKERSHAPE" val="OTL"/>
</p:tagLst>
</file>

<file path=ppt/tags/tag46.xml><?xml version="1.0" encoding="utf-8"?>
<p:tagLst xmlns:a="http://schemas.openxmlformats.org/drawingml/2006/main" xmlns:r="http://schemas.openxmlformats.org/officeDocument/2006/relationships" xmlns:p="http://schemas.openxmlformats.org/presentationml/2006/main">
  <p:tag name="OTLMARKERSHAPE" val="OTL"/>
</p:tagLst>
</file>

<file path=ppt/tags/tag47.xml><?xml version="1.0" encoding="utf-8"?>
<p:tagLst xmlns:a="http://schemas.openxmlformats.org/drawingml/2006/main" xmlns:r="http://schemas.openxmlformats.org/officeDocument/2006/relationships" xmlns:p="http://schemas.openxmlformats.org/presentationml/2006/main">
  <p:tag name="OTLMARKERSHAPE" val="OTL"/>
</p:tagLst>
</file>

<file path=ppt/tags/tag48.xml><?xml version="1.0" encoding="utf-8"?>
<p:tagLst xmlns:a="http://schemas.openxmlformats.org/drawingml/2006/main" xmlns:r="http://schemas.openxmlformats.org/officeDocument/2006/relationships" xmlns:p="http://schemas.openxmlformats.org/presentationml/2006/main">
  <p:tag name="OTLMARKERSHAPE" val="OTL"/>
</p:tagLst>
</file>

<file path=ppt/tags/tag49.xml><?xml version="1.0" encoding="utf-8"?>
<p:tagLst xmlns:a="http://schemas.openxmlformats.org/drawingml/2006/main" xmlns:r="http://schemas.openxmlformats.org/officeDocument/2006/relationships" xmlns:p="http://schemas.openxmlformats.org/presentationml/2006/main">
  <p:tag name="OTLMARKERSHAPE" val="OTL"/>
</p:tagLst>
</file>

<file path=ppt/tags/tag5.xml><?xml version="1.0" encoding="utf-8"?>
<p:tagLst xmlns:a="http://schemas.openxmlformats.org/drawingml/2006/main" xmlns:r="http://schemas.openxmlformats.org/officeDocument/2006/relationships" xmlns:p="http://schemas.openxmlformats.org/presentationml/2006/main">
  <p:tag name="OTLMARKERSHAPE" val="OTL"/>
</p:tagLst>
</file>

<file path=ppt/tags/tag50.xml><?xml version="1.0" encoding="utf-8"?>
<p:tagLst xmlns:a="http://schemas.openxmlformats.org/drawingml/2006/main" xmlns:r="http://schemas.openxmlformats.org/officeDocument/2006/relationships" xmlns:p="http://schemas.openxmlformats.org/presentationml/2006/main">
  <p:tag name="OTLMARKERSHAPE" val="OTL"/>
</p:tagLst>
</file>

<file path=ppt/tags/tag51.xml><?xml version="1.0" encoding="utf-8"?>
<p:tagLst xmlns:a="http://schemas.openxmlformats.org/drawingml/2006/main" xmlns:r="http://schemas.openxmlformats.org/officeDocument/2006/relationships" xmlns:p="http://schemas.openxmlformats.org/presentationml/2006/main">
  <p:tag name="OTLMARKERSHAPE" val="OTL"/>
</p:tagLst>
</file>

<file path=ppt/tags/tag52.xml><?xml version="1.0" encoding="utf-8"?>
<p:tagLst xmlns:a="http://schemas.openxmlformats.org/drawingml/2006/main" xmlns:r="http://schemas.openxmlformats.org/officeDocument/2006/relationships" xmlns:p="http://schemas.openxmlformats.org/presentationml/2006/main">
  <p:tag name="OTLMARKERSHAPE" val="OTL"/>
</p:tagLst>
</file>

<file path=ppt/tags/tag53.xml><?xml version="1.0" encoding="utf-8"?>
<p:tagLst xmlns:a="http://schemas.openxmlformats.org/drawingml/2006/main" xmlns:r="http://schemas.openxmlformats.org/officeDocument/2006/relationships" xmlns:p="http://schemas.openxmlformats.org/presentationml/2006/main">
  <p:tag name="OTLMARKERSHAPE" val="OTL"/>
</p:tagLst>
</file>

<file path=ppt/tags/tag54.xml><?xml version="1.0" encoding="utf-8"?>
<p:tagLst xmlns:a="http://schemas.openxmlformats.org/drawingml/2006/main" xmlns:r="http://schemas.openxmlformats.org/officeDocument/2006/relationships" xmlns:p="http://schemas.openxmlformats.org/presentationml/2006/main">
  <p:tag name="OTLMARKERSHAPE" val="OTL"/>
</p:tagLst>
</file>

<file path=ppt/tags/tag55.xml><?xml version="1.0" encoding="utf-8"?>
<p:tagLst xmlns:a="http://schemas.openxmlformats.org/drawingml/2006/main" xmlns:r="http://schemas.openxmlformats.org/officeDocument/2006/relationships" xmlns:p="http://schemas.openxmlformats.org/presentationml/2006/main">
  <p:tag name="OTLMARKERSHAPE" val="OTL"/>
</p:tagLst>
</file>

<file path=ppt/tags/tag56.xml><?xml version="1.0" encoding="utf-8"?>
<p:tagLst xmlns:a="http://schemas.openxmlformats.org/drawingml/2006/main" xmlns:r="http://schemas.openxmlformats.org/officeDocument/2006/relationships" xmlns:p="http://schemas.openxmlformats.org/presentationml/2006/main">
  <p:tag name="OTLMARKERSHAPE" val="OTL"/>
</p:tagLst>
</file>

<file path=ppt/tags/tag57.xml><?xml version="1.0" encoding="utf-8"?>
<p:tagLst xmlns:a="http://schemas.openxmlformats.org/drawingml/2006/main" xmlns:r="http://schemas.openxmlformats.org/officeDocument/2006/relationships" xmlns:p="http://schemas.openxmlformats.org/presentationml/2006/main">
  <p:tag name="OTLMARKERSHAPE" val="OTL"/>
</p:tagLst>
</file>

<file path=ppt/tags/tag58.xml><?xml version="1.0" encoding="utf-8"?>
<p:tagLst xmlns:a="http://schemas.openxmlformats.org/drawingml/2006/main" xmlns:r="http://schemas.openxmlformats.org/officeDocument/2006/relationships" xmlns:p="http://schemas.openxmlformats.org/presentationml/2006/main">
  <p:tag name="OTLMARKERSHAPE" val="OTL"/>
</p:tagLst>
</file>

<file path=ppt/tags/tag59.xml><?xml version="1.0" encoding="utf-8"?>
<p:tagLst xmlns:a="http://schemas.openxmlformats.org/drawingml/2006/main" xmlns:r="http://schemas.openxmlformats.org/officeDocument/2006/relationships" xmlns:p="http://schemas.openxmlformats.org/presentationml/2006/main">
  <p:tag name="OTLMARKERSHAPE" val="OTL"/>
</p:tagLst>
</file>

<file path=ppt/tags/tag6.xml><?xml version="1.0" encoding="utf-8"?>
<p:tagLst xmlns:a="http://schemas.openxmlformats.org/drawingml/2006/main" xmlns:r="http://schemas.openxmlformats.org/officeDocument/2006/relationships" xmlns:p="http://schemas.openxmlformats.org/presentationml/2006/main">
  <p:tag name="OTLMARKERSHAPE" val="OTL"/>
</p:tagLst>
</file>

<file path=ppt/tags/tag60.xml><?xml version="1.0" encoding="utf-8"?>
<p:tagLst xmlns:a="http://schemas.openxmlformats.org/drawingml/2006/main" xmlns:r="http://schemas.openxmlformats.org/officeDocument/2006/relationships" xmlns:p="http://schemas.openxmlformats.org/presentationml/2006/main">
  <p:tag name="OTLMARKERSHAPE" val="OTL"/>
</p:tagLst>
</file>

<file path=ppt/tags/tag61.xml><?xml version="1.0" encoding="utf-8"?>
<p:tagLst xmlns:a="http://schemas.openxmlformats.org/drawingml/2006/main" xmlns:r="http://schemas.openxmlformats.org/officeDocument/2006/relationships" xmlns:p="http://schemas.openxmlformats.org/presentationml/2006/main">
  <p:tag name="OTLMARKERSHAPE" val="OTL"/>
</p:tagLst>
</file>

<file path=ppt/tags/tag62.xml><?xml version="1.0" encoding="utf-8"?>
<p:tagLst xmlns:a="http://schemas.openxmlformats.org/drawingml/2006/main" xmlns:r="http://schemas.openxmlformats.org/officeDocument/2006/relationships" xmlns:p="http://schemas.openxmlformats.org/presentationml/2006/main">
  <p:tag name="OTLMARKERSHAPE" val="OTL"/>
</p:tagLst>
</file>

<file path=ppt/tags/tag63.xml><?xml version="1.0" encoding="utf-8"?>
<p:tagLst xmlns:a="http://schemas.openxmlformats.org/drawingml/2006/main" xmlns:r="http://schemas.openxmlformats.org/officeDocument/2006/relationships" xmlns:p="http://schemas.openxmlformats.org/presentationml/2006/main">
  <p:tag name="OTLMARKERSHAPE" val="OTL"/>
</p:tagLst>
</file>

<file path=ppt/tags/tag64.xml><?xml version="1.0" encoding="utf-8"?>
<p:tagLst xmlns:a="http://schemas.openxmlformats.org/drawingml/2006/main" xmlns:r="http://schemas.openxmlformats.org/officeDocument/2006/relationships" xmlns:p="http://schemas.openxmlformats.org/presentationml/2006/main">
  <p:tag name="OTLMARKERSHAPE" val="OTL"/>
</p:tagLst>
</file>

<file path=ppt/tags/tag65.xml><?xml version="1.0" encoding="utf-8"?>
<p:tagLst xmlns:a="http://schemas.openxmlformats.org/drawingml/2006/main" xmlns:r="http://schemas.openxmlformats.org/officeDocument/2006/relationships" xmlns:p="http://schemas.openxmlformats.org/presentationml/2006/main">
  <p:tag name="OTLMARKERSHAPE" val="OTL"/>
</p:tagLst>
</file>

<file path=ppt/tags/tag66.xml><?xml version="1.0" encoding="utf-8"?>
<p:tagLst xmlns:a="http://schemas.openxmlformats.org/drawingml/2006/main" xmlns:r="http://schemas.openxmlformats.org/officeDocument/2006/relationships" xmlns:p="http://schemas.openxmlformats.org/presentationml/2006/main">
  <p:tag name="OTLMARKERSHAPE" val="OTL"/>
</p:tagLst>
</file>

<file path=ppt/tags/tag67.xml><?xml version="1.0" encoding="utf-8"?>
<p:tagLst xmlns:a="http://schemas.openxmlformats.org/drawingml/2006/main" xmlns:r="http://schemas.openxmlformats.org/officeDocument/2006/relationships" xmlns:p="http://schemas.openxmlformats.org/presentationml/2006/main">
  <p:tag name="OTLMARKERSHAPE" val="OTL"/>
</p:tagLst>
</file>

<file path=ppt/tags/tag68.xml><?xml version="1.0" encoding="utf-8"?>
<p:tagLst xmlns:a="http://schemas.openxmlformats.org/drawingml/2006/main" xmlns:r="http://schemas.openxmlformats.org/officeDocument/2006/relationships" xmlns:p="http://schemas.openxmlformats.org/presentationml/2006/main">
  <p:tag name="OTLMARKERSHAPE" val="OTL"/>
</p:tagLst>
</file>

<file path=ppt/tags/tag69.xml><?xml version="1.0" encoding="utf-8"?>
<p:tagLst xmlns:a="http://schemas.openxmlformats.org/drawingml/2006/main" xmlns:r="http://schemas.openxmlformats.org/officeDocument/2006/relationships" xmlns:p="http://schemas.openxmlformats.org/presentationml/2006/main">
  <p:tag name="OTLMARKERSHAPE" val="OTL"/>
</p:tagLst>
</file>

<file path=ppt/tags/tag7.xml><?xml version="1.0" encoding="utf-8"?>
<p:tagLst xmlns:a="http://schemas.openxmlformats.org/drawingml/2006/main" xmlns:r="http://schemas.openxmlformats.org/officeDocument/2006/relationships" xmlns:p="http://schemas.openxmlformats.org/presentationml/2006/main">
  <p:tag name="OTLMARKERSHAPE" val="OTL"/>
</p:tagLst>
</file>

<file path=ppt/tags/tag70.xml><?xml version="1.0" encoding="utf-8"?>
<p:tagLst xmlns:a="http://schemas.openxmlformats.org/drawingml/2006/main" xmlns:r="http://schemas.openxmlformats.org/officeDocument/2006/relationships" xmlns:p="http://schemas.openxmlformats.org/presentationml/2006/main">
  <p:tag name="OTLMARKERSHAPE" val="OTL"/>
</p:tagLst>
</file>

<file path=ppt/tags/tag71.xml><?xml version="1.0" encoding="utf-8"?>
<p:tagLst xmlns:a="http://schemas.openxmlformats.org/drawingml/2006/main" xmlns:r="http://schemas.openxmlformats.org/officeDocument/2006/relationships" xmlns:p="http://schemas.openxmlformats.org/presentationml/2006/main">
  <p:tag name="OTLMARKERSHAPE" val="OTL"/>
</p:tagLst>
</file>

<file path=ppt/tags/tag72.xml><?xml version="1.0" encoding="utf-8"?>
<p:tagLst xmlns:a="http://schemas.openxmlformats.org/drawingml/2006/main" xmlns:r="http://schemas.openxmlformats.org/officeDocument/2006/relationships" xmlns:p="http://schemas.openxmlformats.org/presentationml/2006/main">
  <p:tag name="OTLMARKERSHAPE" val="OTL"/>
</p:tagLst>
</file>

<file path=ppt/tags/tag73.xml><?xml version="1.0" encoding="utf-8"?>
<p:tagLst xmlns:a="http://schemas.openxmlformats.org/drawingml/2006/main" xmlns:r="http://schemas.openxmlformats.org/officeDocument/2006/relationships" xmlns:p="http://schemas.openxmlformats.org/presentationml/2006/main">
  <p:tag name="OTLMARKERSHAPE" val="OTL"/>
</p:tagLst>
</file>

<file path=ppt/tags/tag74.xml><?xml version="1.0" encoding="utf-8"?>
<p:tagLst xmlns:a="http://schemas.openxmlformats.org/drawingml/2006/main" xmlns:r="http://schemas.openxmlformats.org/officeDocument/2006/relationships" xmlns:p="http://schemas.openxmlformats.org/presentationml/2006/main">
  <p:tag name="OTLMARKERSHAPE" val="OTL"/>
</p:tagLst>
</file>

<file path=ppt/tags/tag75.xml><?xml version="1.0" encoding="utf-8"?>
<p:tagLst xmlns:a="http://schemas.openxmlformats.org/drawingml/2006/main" xmlns:r="http://schemas.openxmlformats.org/officeDocument/2006/relationships" xmlns:p="http://schemas.openxmlformats.org/presentationml/2006/main">
  <p:tag name="OTLMARKERSHAPE" val="OTL"/>
</p:tagLst>
</file>

<file path=ppt/tags/tag76.xml><?xml version="1.0" encoding="utf-8"?>
<p:tagLst xmlns:a="http://schemas.openxmlformats.org/drawingml/2006/main" xmlns:r="http://schemas.openxmlformats.org/officeDocument/2006/relationships" xmlns:p="http://schemas.openxmlformats.org/presentationml/2006/main">
  <p:tag name="OTLMARKERSHAPE" val="OTL"/>
</p:tagLst>
</file>

<file path=ppt/tags/tag77.xml><?xml version="1.0" encoding="utf-8"?>
<p:tagLst xmlns:a="http://schemas.openxmlformats.org/drawingml/2006/main" xmlns:r="http://schemas.openxmlformats.org/officeDocument/2006/relationships" xmlns:p="http://schemas.openxmlformats.org/presentationml/2006/main">
  <p:tag name="OTLMARKERSHAPE" val="OTL"/>
</p:tagLst>
</file>

<file path=ppt/tags/tag78.xml><?xml version="1.0" encoding="utf-8"?>
<p:tagLst xmlns:a="http://schemas.openxmlformats.org/drawingml/2006/main" xmlns:r="http://schemas.openxmlformats.org/officeDocument/2006/relationships" xmlns:p="http://schemas.openxmlformats.org/presentationml/2006/main">
  <p:tag name="OTLMARKERSHAPE" val="OTL"/>
</p:tagLst>
</file>

<file path=ppt/tags/tag79.xml><?xml version="1.0" encoding="utf-8"?>
<p:tagLst xmlns:a="http://schemas.openxmlformats.org/drawingml/2006/main" xmlns:r="http://schemas.openxmlformats.org/officeDocument/2006/relationships" xmlns:p="http://schemas.openxmlformats.org/presentationml/2006/main">
  <p:tag name="OTLMARKERSHAPE" val="OTL"/>
</p:tagLst>
</file>

<file path=ppt/tags/tag8.xml><?xml version="1.0" encoding="utf-8"?>
<p:tagLst xmlns:a="http://schemas.openxmlformats.org/drawingml/2006/main" xmlns:r="http://schemas.openxmlformats.org/officeDocument/2006/relationships" xmlns:p="http://schemas.openxmlformats.org/presentationml/2006/main">
  <p:tag name="OTLMARKERSHAPE" val="OTL"/>
</p:tagLst>
</file>

<file path=ppt/tags/tag80.xml><?xml version="1.0" encoding="utf-8"?>
<p:tagLst xmlns:a="http://schemas.openxmlformats.org/drawingml/2006/main" xmlns:r="http://schemas.openxmlformats.org/officeDocument/2006/relationships" xmlns:p="http://schemas.openxmlformats.org/presentationml/2006/main">
  <p:tag name="OTLMARKERSHAPE" val="OTL"/>
</p:tagLst>
</file>

<file path=ppt/tags/tag81.xml><?xml version="1.0" encoding="utf-8"?>
<p:tagLst xmlns:a="http://schemas.openxmlformats.org/drawingml/2006/main" xmlns:r="http://schemas.openxmlformats.org/officeDocument/2006/relationships" xmlns:p="http://schemas.openxmlformats.org/presentationml/2006/main">
  <p:tag name="OTLMARKERSHAPE" val="OTL"/>
</p:tagLst>
</file>

<file path=ppt/tags/tag82.xml><?xml version="1.0" encoding="utf-8"?>
<p:tagLst xmlns:a="http://schemas.openxmlformats.org/drawingml/2006/main" xmlns:r="http://schemas.openxmlformats.org/officeDocument/2006/relationships" xmlns:p="http://schemas.openxmlformats.org/presentationml/2006/main">
  <p:tag name="OTLMARKERSHAPE" val="OTL"/>
</p:tagLst>
</file>

<file path=ppt/tags/tag83.xml><?xml version="1.0" encoding="utf-8"?>
<p:tagLst xmlns:a="http://schemas.openxmlformats.org/drawingml/2006/main" xmlns:r="http://schemas.openxmlformats.org/officeDocument/2006/relationships" xmlns:p="http://schemas.openxmlformats.org/presentationml/2006/main">
  <p:tag name="OTLMARKERSHAPE" val="OTL"/>
</p:tagLst>
</file>

<file path=ppt/tags/tag84.xml><?xml version="1.0" encoding="utf-8"?>
<p:tagLst xmlns:a="http://schemas.openxmlformats.org/drawingml/2006/main" xmlns:r="http://schemas.openxmlformats.org/officeDocument/2006/relationships" xmlns:p="http://schemas.openxmlformats.org/presentationml/2006/main">
  <p:tag name="OTLMARKERSHAPE" val="OTL"/>
</p:tagLst>
</file>

<file path=ppt/tags/tag85.xml><?xml version="1.0" encoding="utf-8"?>
<p:tagLst xmlns:a="http://schemas.openxmlformats.org/drawingml/2006/main" xmlns:r="http://schemas.openxmlformats.org/officeDocument/2006/relationships" xmlns:p="http://schemas.openxmlformats.org/presentationml/2006/main">
  <p:tag name="OTLMARKERSHAPE" val="OTL"/>
</p:tagLst>
</file>

<file path=ppt/tags/tag86.xml><?xml version="1.0" encoding="utf-8"?>
<p:tagLst xmlns:a="http://schemas.openxmlformats.org/drawingml/2006/main" xmlns:r="http://schemas.openxmlformats.org/officeDocument/2006/relationships" xmlns:p="http://schemas.openxmlformats.org/presentationml/2006/main">
  <p:tag name="OTLMARKERSHAPE" val="OTL"/>
</p:tagLst>
</file>

<file path=ppt/tags/tag87.xml><?xml version="1.0" encoding="utf-8"?>
<p:tagLst xmlns:a="http://schemas.openxmlformats.org/drawingml/2006/main" xmlns:r="http://schemas.openxmlformats.org/officeDocument/2006/relationships" xmlns:p="http://schemas.openxmlformats.org/presentationml/2006/main">
  <p:tag name="OTLMARKERSHAPE" val="OTL"/>
</p:tagLst>
</file>

<file path=ppt/tags/tag88.xml><?xml version="1.0" encoding="utf-8"?>
<p:tagLst xmlns:a="http://schemas.openxmlformats.org/drawingml/2006/main" xmlns:r="http://schemas.openxmlformats.org/officeDocument/2006/relationships" xmlns:p="http://schemas.openxmlformats.org/presentationml/2006/main">
  <p:tag name="OTLMARKERSHAPE" val="OTL"/>
</p:tagLst>
</file>

<file path=ppt/tags/tag89.xml><?xml version="1.0" encoding="utf-8"?>
<p:tagLst xmlns:a="http://schemas.openxmlformats.org/drawingml/2006/main" xmlns:r="http://schemas.openxmlformats.org/officeDocument/2006/relationships" xmlns:p="http://schemas.openxmlformats.org/presentationml/2006/main">
  <p:tag name="OTLMARKERSHAPE" val="OTL"/>
</p:tagLst>
</file>

<file path=ppt/tags/tag9.xml><?xml version="1.0" encoding="utf-8"?>
<p:tagLst xmlns:a="http://schemas.openxmlformats.org/drawingml/2006/main" xmlns:r="http://schemas.openxmlformats.org/officeDocument/2006/relationships" xmlns:p="http://schemas.openxmlformats.org/presentationml/2006/main">
  <p:tag name="OTLMARKERSHAPE" val="OTL"/>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SACA CUSTO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UNCLASSIFI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HS_Template_Whit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HS_Template_White 1">
        <a:dk1>
          <a:srgbClr val="595959"/>
        </a:dk1>
        <a:lt1>
          <a:srgbClr val="F8D167"/>
        </a:lt1>
        <a:dk2>
          <a:srgbClr val="BF5FA7"/>
        </a:dk2>
        <a:lt2>
          <a:srgbClr val="92C9DD"/>
        </a:lt2>
        <a:accent1>
          <a:srgbClr val="9ED47C"/>
        </a:accent1>
        <a:accent2>
          <a:srgbClr val="F3728D"/>
        </a:accent2>
        <a:accent3>
          <a:srgbClr val="FBE5B8"/>
        </a:accent3>
        <a:accent4>
          <a:srgbClr val="4B4B4B"/>
        </a:accent4>
        <a:accent5>
          <a:srgbClr val="CCE6BF"/>
        </a:accent5>
        <a:accent6>
          <a:srgbClr val="DC677F"/>
        </a:accent6>
        <a:hlink>
          <a:srgbClr val="6E91BA"/>
        </a:hlink>
        <a:folHlink>
          <a:srgbClr val="BDBFD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TotalTime>
  <Words>2505</Words>
  <Application>Microsoft Office PowerPoint</Application>
  <PresentationFormat>Widescreen</PresentationFormat>
  <Paragraphs>397</Paragraphs>
  <Slides>44</Slides>
  <Notes>10</Notes>
  <HiddenSlides>0</HiddenSlides>
  <MMClips>1</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44</vt:i4>
      </vt:variant>
    </vt:vector>
  </HeadingPairs>
  <TitlesOfParts>
    <vt:vector size="59" baseType="lpstr">
      <vt:lpstr>Arial</vt:lpstr>
      <vt:lpstr>Calibri</vt:lpstr>
      <vt:lpstr>Calibri Light</vt:lpstr>
      <vt:lpstr>Century Gothic</vt:lpstr>
      <vt:lpstr>Lucida Grande</vt:lpstr>
      <vt:lpstr>Times New Roman</vt:lpstr>
      <vt:lpstr>Wingdings</vt:lpstr>
      <vt:lpstr>Wingdings 3</vt:lpstr>
      <vt:lpstr>Office Theme</vt:lpstr>
      <vt:lpstr>1_Office Theme</vt:lpstr>
      <vt:lpstr>2_Office Theme</vt:lpstr>
      <vt:lpstr>Slice</vt:lpstr>
      <vt:lpstr>3_Office Theme</vt:lpstr>
      <vt:lpstr>10_UNCLASSIFIED</vt:lpstr>
      <vt:lpstr>1_Slice</vt:lpstr>
      <vt:lpstr>Welcome to the Conference!</vt:lpstr>
      <vt:lpstr>Opening Remarks</vt:lpstr>
      <vt:lpstr>Introduce Yourself</vt:lpstr>
      <vt:lpstr>Disaster 101</vt:lpstr>
      <vt:lpstr>TITLE FOR THE NEXT TOPIC</vt:lpstr>
      <vt:lpstr>Disaster 101</vt:lpstr>
      <vt:lpstr>PowerPoint Presentation</vt:lpstr>
      <vt:lpstr>Number of Federal disasters by year</vt:lpstr>
      <vt:lpstr>Disasters in Idaho by month</vt:lpstr>
      <vt:lpstr>Can anyone name the Hurricane and year that Idaho received a Declaration for? </vt:lpstr>
      <vt:lpstr>Disaster Declaration Process</vt:lpstr>
      <vt:lpstr>Disaster process </vt:lpstr>
      <vt:lpstr>PowerPoint Presentation</vt:lpstr>
      <vt:lpstr>PowerPoint Presentation</vt:lpstr>
      <vt:lpstr>Break</vt:lpstr>
      <vt:lpstr>Speed Networking</vt:lpstr>
      <vt:lpstr>PowerPoint Presentation</vt:lpstr>
      <vt:lpstr>State of Idaho – Cybersecurity Update</vt:lpstr>
      <vt:lpstr>Idaho  Cybersecurity</vt:lpstr>
      <vt:lpstr>Agenda</vt:lpstr>
      <vt:lpstr>State IT initiatives – IT Modernization</vt:lpstr>
      <vt:lpstr>Cybersecurity initiatives</vt:lpstr>
      <vt:lpstr>NeXT UP</vt:lpstr>
      <vt:lpstr>Threats</vt:lpstr>
      <vt:lpstr>Incident response program not if, but when…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Break for Lunch</vt:lpstr>
      <vt:lpstr>Welcome Governor Little!</vt:lpstr>
      <vt:lpstr>Engaging Youth in  Emergency Preparedness</vt:lpstr>
      <vt:lpstr>Engaging youth in Emergency preparedness</vt:lpstr>
      <vt:lpstr>Braving the wilderness</vt:lpstr>
      <vt:lpstr>How do we reach our youth?</vt:lpstr>
      <vt:lpstr>Thank you!!</vt:lpstr>
      <vt:lpstr>Where are we going now?</vt:lpstr>
      <vt:lpstr>School Safety in Idaho</vt:lpstr>
      <vt:lpstr>Break</vt:lpstr>
      <vt:lpstr>Sheriff Bob Gualtieri – Primary Investigator</vt:lpstr>
      <vt:lpstr>Reception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Conference!</dc:title>
  <dc:creator>Witherspoon Janice</dc:creator>
  <cp:lastModifiedBy>Witherspoon Janice</cp:lastModifiedBy>
  <cp:revision>14</cp:revision>
  <dcterms:created xsi:type="dcterms:W3CDTF">2019-09-30T17:01:07Z</dcterms:created>
  <dcterms:modified xsi:type="dcterms:W3CDTF">2019-10-18T00:07:27Z</dcterms:modified>
</cp:coreProperties>
</file>